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Lst>
  <p:notesMasterIdLst>
    <p:notesMasterId r:id="rId111"/>
  </p:notesMasterIdLst>
  <p:sldIdLst>
    <p:sldId id="339" r:id="rId2"/>
    <p:sldId id="620" r:id="rId3"/>
    <p:sldId id="648" r:id="rId4"/>
    <p:sldId id="649" r:id="rId5"/>
    <p:sldId id="655" r:id="rId6"/>
    <p:sldId id="362" r:id="rId7"/>
    <p:sldId id="256" r:id="rId8"/>
    <p:sldId id="274" r:id="rId9"/>
    <p:sldId id="275" r:id="rId10"/>
    <p:sldId id="277" r:id="rId11"/>
    <p:sldId id="278" r:id="rId12"/>
    <p:sldId id="276" r:id="rId13"/>
    <p:sldId id="299" r:id="rId14"/>
    <p:sldId id="279" r:id="rId15"/>
    <p:sldId id="287" r:id="rId16"/>
    <p:sldId id="258" r:id="rId17"/>
    <p:sldId id="281" r:id="rId18"/>
    <p:sldId id="312" r:id="rId19"/>
    <p:sldId id="313" r:id="rId20"/>
    <p:sldId id="685" r:id="rId21"/>
    <p:sldId id="257" r:id="rId22"/>
    <p:sldId id="260" r:id="rId23"/>
    <p:sldId id="297" r:id="rId24"/>
    <p:sldId id="300" r:id="rId25"/>
    <p:sldId id="311" r:id="rId26"/>
    <p:sldId id="298" r:id="rId27"/>
    <p:sldId id="304" r:id="rId28"/>
    <p:sldId id="314" r:id="rId29"/>
    <p:sldId id="305" r:id="rId30"/>
    <p:sldId id="306" r:id="rId31"/>
    <p:sldId id="303" r:id="rId32"/>
    <p:sldId id="293" r:id="rId33"/>
    <p:sldId id="307" r:id="rId34"/>
    <p:sldId id="308" r:id="rId35"/>
    <p:sldId id="684" r:id="rId36"/>
    <p:sldId id="657" r:id="rId37"/>
    <p:sldId id="659" r:id="rId38"/>
    <p:sldId id="660" r:id="rId39"/>
    <p:sldId id="662" r:id="rId40"/>
    <p:sldId id="663" r:id="rId41"/>
    <p:sldId id="664" r:id="rId42"/>
    <p:sldId id="665" r:id="rId43"/>
    <p:sldId id="666" r:id="rId44"/>
    <p:sldId id="667" r:id="rId45"/>
    <p:sldId id="668" r:id="rId46"/>
    <p:sldId id="669" r:id="rId47"/>
    <p:sldId id="670" r:id="rId48"/>
    <p:sldId id="671" r:id="rId49"/>
    <p:sldId id="672" r:id="rId50"/>
    <p:sldId id="673" r:id="rId51"/>
    <p:sldId id="683" r:id="rId52"/>
    <p:sldId id="675" r:id="rId53"/>
    <p:sldId id="676" r:id="rId54"/>
    <p:sldId id="677" r:id="rId55"/>
    <p:sldId id="678" r:id="rId56"/>
    <p:sldId id="682" r:id="rId57"/>
    <p:sldId id="679" r:id="rId58"/>
    <p:sldId id="680" r:id="rId59"/>
    <p:sldId id="658" r:id="rId60"/>
    <p:sldId id="681" r:id="rId61"/>
    <p:sldId id="309" r:id="rId62"/>
    <p:sldId id="310" r:id="rId63"/>
    <p:sldId id="261" r:id="rId64"/>
    <p:sldId id="262" r:id="rId65"/>
    <p:sldId id="263" r:id="rId66"/>
    <p:sldId id="265" r:id="rId67"/>
    <p:sldId id="264" r:id="rId68"/>
    <p:sldId id="267" r:id="rId69"/>
    <p:sldId id="268" r:id="rId70"/>
    <p:sldId id="269" r:id="rId71"/>
    <p:sldId id="282" r:id="rId72"/>
    <p:sldId id="270" r:id="rId73"/>
    <p:sldId id="294" r:id="rId74"/>
    <p:sldId id="295" r:id="rId75"/>
    <p:sldId id="335" r:id="rId76"/>
    <p:sldId id="291" r:id="rId77"/>
    <p:sldId id="271" r:id="rId78"/>
    <p:sldId id="290" r:id="rId79"/>
    <p:sldId id="292" r:id="rId80"/>
    <p:sldId id="283" r:id="rId81"/>
    <p:sldId id="288" r:id="rId82"/>
    <p:sldId id="285" r:id="rId83"/>
    <p:sldId id="337" r:id="rId84"/>
    <p:sldId id="338" r:id="rId85"/>
    <p:sldId id="286" r:id="rId86"/>
    <p:sldId id="289" r:id="rId87"/>
    <p:sldId id="334" r:id="rId88"/>
    <p:sldId id="296" r:id="rId89"/>
    <p:sldId id="272" r:id="rId90"/>
    <p:sldId id="273" r:id="rId91"/>
    <p:sldId id="259" r:id="rId92"/>
    <p:sldId id="266" r:id="rId93"/>
    <p:sldId id="331" r:id="rId94"/>
    <p:sldId id="315" r:id="rId95"/>
    <p:sldId id="316" r:id="rId96"/>
    <p:sldId id="327" r:id="rId97"/>
    <p:sldId id="328" r:id="rId98"/>
    <p:sldId id="329" r:id="rId99"/>
    <p:sldId id="330" r:id="rId100"/>
    <p:sldId id="317" r:id="rId101"/>
    <p:sldId id="319" r:id="rId102"/>
    <p:sldId id="318" r:id="rId103"/>
    <p:sldId id="320" r:id="rId104"/>
    <p:sldId id="323" r:id="rId105"/>
    <p:sldId id="326" r:id="rId106"/>
    <p:sldId id="325" r:id="rId107"/>
    <p:sldId id="332" r:id="rId108"/>
    <p:sldId id="333" r:id="rId109"/>
    <p:sldId id="324" r:id="rId1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77" y="3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diagrams/_rels/data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5DB6E8-95C6-44CB-8CCF-E4F1374A1B2E}"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18D9E0F-ADB5-4338-AF4A-CE03BBD79923}">
      <dgm:prSet custT="1"/>
      <dgm:spPr/>
      <dgm:t>
        <a:bodyPr/>
        <a:lstStyle/>
        <a:p>
          <a:r>
            <a:rPr lang="en-US" sz="3600" b="0" dirty="0"/>
            <a:t>Angel of the LORD is clearly an appearance of God himself as no one would say the Apostle Paul is serving an Angel instead of God</a:t>
          </a:r>
          <a:endParaRPr lang="en-US" sz="3600" dirty="0"/>
        </a:p>
      </dgm:t>
    </dgm:pt>
    <dgm:pt modelId="{CB2405E3-64CF-4C87-ABBE-72EB1573DAD0}" type="parTrans" cxnId="{98F0817D-2612-4BEC-94E0-11EDDB0436E7}">
      <dgm:prSet/>
      <dgm:spPr/>
      <dgm:t>
        <a:bodyPr/>
        <a:lstStyle/>
        <a:p>
          <a:endParaRPr lang="en-US"/>
        </a:p>
      </dgm:t>
    </dgm:pt>
    <dgm:pt modelId="{8D49D120-C38A-4B94-9418-108CFDBDA397}" type="sibTrans" cxnId="{98F0817D-2612-4BEC-94E0-11EDDB0436E7}">
      <dgm:prSet/>
      <dgm:spPr/>
      <dgm:t>
        <a:bodyPr/>
        <a:lstStyle/>
        <a:p>
          <a:endParaRPr lang="en-US"/>
        </a:p>
      </dgm:t>
    </dgm:pt>
    <dgm:pt modelId="{63BCC071-B82A-44B0-9AC6-4503A89287C1}">
      <dgm:prSet custT="1"/>
      <dgm:spPr/>
      <dgm:t>
        <a:bodyPr/>
        <a:lstStyle/>
        <a:p>
          <a:r>
            <a:rPr lang="en-US" sz="3600" b="1" i="1" dirty="0"/>
            <a:t>Acts 27:23</a:t>
          </a:r>
          <a:br>
            <a:rPr lang="en-US" sz="3600" b="1" i="1" dirty="0"/>
          </a:br>
          <a:r>
            <a:rPr lang="en-US" sz="3600" b="1" i="1" dirty="0"/>
            <a:t>For there stood by me this night the angel of God, whose I am, and whom I serve,</a:t>
          </a:r>
          <a:endParaRPr lang="en-US" sz="3600" dirty="0"/>
        </a:p>
      </dgm:t>
    </dgm:pt>
    <dgm:pt modelId="{60B2731D-61F3-491F-9D5E-AE11B2809333}" type="parTrans" cxnId="{B566A7E0-A030-469C-82CE-ABAFC22112AD}">
      <dgm:prSet/>
      <dgm:spPr/>
      <dgm:t>
        <a:bodyPr/>
        <a:lstStyle/>
        <a:p>
          <a:endParaRPr lang="en-US"/>
        </a:p>
      </dgm:t>
    </dgm:pt>
    <dgm:pt modelId="{F614A533-3329-42F9-A3E3-A500221A5AED}" type="sibTrans" cxnId="{B566A7E0-A030-469C-82CE-ABAFC22112AD}">
      <dgm:prSet/>
      <dgm:spPr/>
      <dgm:t>
        <a:bodyPr/>
        <a:lstStyle/>
        <a:p>
          <a:endParaRPr lang="en-US"/>
        </a:p>
      </dgm:t>
    </dgm:pt>
    <dgm:pt modelId="{0D0F3EFF-C73E-4530-9A89-8F212F0BC254}" type="pres">
      <dgm:prSet presAssocID="{EF5DB6E8-95C6-44CB-8CCF-E4F1374A1B2E}" presName="root" presStyleCnt="0">
        <dgm:presLayoutVars>
          <dgm:dir/>
          <dgm:resizeHandles val="exact"/>
        </dgm:presLayoutVars>
      </dgm:prSet>
      <dgm:spPr/>
    </dgm:pt>
    <dgm:pt modelId="{BF76D6EC-18FB-417B-9FA0-A1C64AF63D99}" type="pres">
      <dgm:prSet presAssocID="{218D9E0F-ADB5-4338-AF4A-CE03BBD79923}" presName="compNode" presStyleCnt="0"/>
      <dgm:spPr/>
    </dgm:pt>
    <dgm:pt modelId="{C72B48DE-1C38-4472-B8E7-6E3448E71376}" type="pres">
      <dgm:prSet presAssocID="{218D9E0F-ADB5-4338-AF4A-CE03BBD79923}" presName="bgRect" presStyleLbl="bgShp" presStyleIdx="0" presStyleCnt="2"/>
      <dgm:spPr/>
    </dgm:pt>
    <dgm:pt modelId="{E03E82DD-753B-40FE-8F92-CEC35798F123}" type="pres">
      <dgm:prSet presAssocID="{218D9E0F-ADB5-4338-AF4A-CE03BBD79923}"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otes"/>
        </a:ext>
      </dgm:extLst>
    </dgm:pt>
    <dgm:pt modelId="{DFB21BD2-9983-495F-B778-0C1A8EB39D8F}" type="pres">
      <dgm:prSet presAssocID="{218D9E0F-ADB5-4338-AF4A-CE03BBD79923}" presName="spaceRect" presStyleCnt="0"/>
      <dgm:spPr/>
    </dgm:pt>
    <dgm:pt modelId="{F41EA853-3C0F-46A6-BFD2-63E2BA1B1CD4}" type="pres">
      <dgm:prSet presAssocID="{218D9E0F-ADB5-4338-AF4A-CE03BBD79923}" presName="parTx" presStyleLbl="revTx" presStyleIdx="0" presStyleCnt="2">
        <dgm:presLayoutVars>
          <dgm:chMax val="0"/>
          <dgm:chPref val="0"/>
        </dgm:presLayoutVars>
      </dgm:prSet>
      <dgm:spPr/>
    </dgm:pt>
    <dgm:pt modelId="{530495D8-5524-4D13-8B8F-B309B7C92A02}" type="pres">
      <dgm:prSet presAssocID="{8D49D120-C38A-4B94-9418-108CFDBDA397}" presName="sibTrans" presStyleCnt="0"/>
      <dgm:spPr/>
    </dgm:pt>
    <dgm:pt modelId="{E8ED0E07-23E8-4F6D-B88B-31A44951F7E7}" type="pres">
      <dgm:prSet presAssocID="{63BCC071-B82A-44B0-9AC6-4503A89287C1}" presName="compNode" presStyleCnt="0"/>
      <dgm:spPr/>
    </dgm:pt>
    <dgm:pt modelId="{B8B9CA05-849D-4F01-857A-756D029BFE6D}" type="pres">
      <dgm:prSet presAssocID="{63BCC071-B82A-44B0-9AC6-4503A89287C1}" presName="bgRect" presStyleLbl="bgShp" presStyleIdx="1" presStyleCnt="2"/>
      <dgm:spPr/>
    </dgm:pt>
    <dgm:pt modelId="{1D4002F5-F9DF-4EE2-BC30-22DD9CE01C00}" type="pres">
      <dgm:prSet presAssocID="{63BCC071-B82A-44B0-9AC6-4503A89287C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ove Letter"/>
        </a:ext>
      </dgm:extLst>
    </dgm:pt>
    <dgm:pt modelId="{BDF6739D-55FF-44D6-991D-A87E13AFBB99}" type="pres">
      <dgm:prSet presAssocID="{63BCC071-B82A-44B0-9AC6-4503A89287C1}" presName="spaceRect" presStyleCnt="0"/>
      <dgm:spPr/>
    </dgm:pt>
    <dgm:pt modelId="{D2F580C8-D1B3-474F-945E-7709574B0F28}" type="pres">
      <dgm:prSet presAssocID="{63BCC071-B82A-44B0-9AC6-4503A89287C1}" presName="parTx" presStyleLbl="revTx" presStyleIdx="1" presStyleCnt="2">
        <dgm:presLayoutVars>
          <dgm:chMax val="0"/>
          <dgm:chPref val="0"/>
        </dgm:presLayoutVars>
      </dgm:prSet>
      <dgm:spPr/>
    </dgm:pt>
  </dgm:ptLst>
  <dgm:cxnLst>
    <dgm:cxn modelId="{829CFD1B-1499-47F0-A103-CA27B58A519D}" type="presOf" srcId="{63BCC071-B82A-44B0-9AC6-4503A89287C1}" destId="{D2F580C8-D1B3-474F-945E-7709574B0F28}" srcOrd="0" destOrd="0" presId="urn:microsoft.com/office/officeart/2018/2/layout/IconVerticalSolidList"/>
    <dgm:cxn modelId="{98F0817D-2612-4BEC-94E0-11EDDB0436E7}" srcId="{EF5DB6E8-95C6-44CB-8CCF-E4F1374A1B2E}" destId="{218D9E0F-ADB5-4338-AF4A-CE03BBD79923}" srcOrd="0" destOrd="0" parTransId="{CB2405E3-64CF-4C87-ABBE-72EB1573DAD0}" sibTransId="{8D49D120-C38A-4B94-9418-108CFDBDA397}"/>
    <dgm:cxn modelId="{CC3C5FD0-F1B7-47EA-956D-E1880A24FE8E}" type="presOf" srcId="{218D9E0F-ADB5-4338-AF4A-CE03BBD79923}" destId="{F41EA853-3C0F-46A6-BFD2-63E2BA1B1CD4}" srcOrd="0" destOrd="0" presId="urn:microsoft.com/office/officeart/2018/2/layout/IconVerticalSolidList"/>
    <dgm:cxn modelId="{B566A7E0-A030-469C-82CE-ABAFC22112AD}" srcId="{EF5DB6E8-95C6-44CB-8CCF-E4F1374A1B2E}" destId="{63BCC071-B82A-44B0-9AC6-4503A89287C1}" srcOrd="1" destOrd="0" parTransId="{60B2731D-61F3-491F-9D5E-AE11B2809333}" sibTransId="{F614A533-3329-42F9-A3E3-A500221A5AED}"/>
    <dgm:cxn modelId="{7320C1EC-FF53-4999-A0D4-1BD52E38C830}" type="presOf" srcId="{EF5DB6E8-95C6-44CB-8CCF-E4F1374A1B2E}" destId="{0D0F3EFF-C73E-4530-9A89-8F212F0BC254}" srcOrd="0" destOrd="0" presId="urn:microsoft.com/office/officeart/2018/2/layout/IconVerticalSolidList"/>
    <dgm:cxn modelId="{DA33DACA-91B5-405D-AC5F-544DCD390AFB}" type="presParOf" srcId="{0D0F3EFF-C73E-4530-9A89-8F212F0BC254}" destId="{BF76D6EC-18FB-417B-9FA0-A1C64AF63D99}" srcOrd="0" destOrd="0" presId="urn:microsoft.com/office/officeart/2018/2/layout/IconVerticalSolidList"/>
    <dgm:cxn modelId="{F534AD42-2959-4BD2-9B26-9CBB9FB2E33A}" type="presParOf" srcId="{BF76D6EC-18FB-417B-9FA0-A1C64AF63D99}" destId="{C72B48DE-1C38-4472-B8E7-6E3448E71376}" srcOrd="0" destOrd="0" presId="urn:microsoft.com/office/officeart/2018/2/layout/IconVerticalSolidList"/>
    <dgm:cxn modelId="{B2867AA1-05B1-473A-8E4C-51A7E8023566}" type="presParOf" srcId="{BF76D6EC-18FB-417B-9FA0-A1C64AF63D99}" destId="{E03E82DD-753B-40FE-8F92-CEC35798F123}" srcOrd="1" destOrd="0" presId="urn:microsoft.com/office/officeart/2018/2/layout/IconVerticalSolidList"/>
    <dgm:cxn modelId="{C36E4AE3-11A4-4C3F-9DEF-69A9D96708E1}" type="presParOf" srcId="{BF76D6EC-18FB-417B-9FA0-A1C64AF63D99}" destId="{DFB21BD2-9983-495F-B778-0C1A8EB39D8F}" srcOrd="2" destOrd="0" presId="urn:microsoft.com/office/officeart/2018/2/layout/IconVerticalSolidList"/>
    <dgm:cxn modelId="{A3FA0913-BB40-4864-9EEB-565E58CFCA88}" type="presParOf" srcId="{BF76D6EC-18FB-417B-9FA0-A1C64AF63D99}" destId="{F41EA853-3C0F-46A6-BFD2-63E2BA1B1CD4}" srcOrd="3" destOrd="0" presId="urn:microsoft.com/office/officeart/2018/2/layout/IconVerticalSolidList"/>
    <dgm:cxn modelId="{88F151F5-D6B7-4EA0-A5E3-5D05FE45D588}" type="presParOf" srcId="{0D0F3EFF-C73E-4530-9A89-8F212F0BC254}" destId="{530495D8-5524-4D13-8B8F-B309B7C92A02}" srcOrd="1" destOrd="0" presId="urn:microsoft.com/office/officeart/2018/2/layout/IconVerticalSolidList"/>
    <dgm:cxn modelId="{A5615846-9E14-4CE7-83C3-B981E47284E8}" type="presParOf" srcId="{0D0F3EFF-C73E-4530-9A89-8F212F0BC254}" destId="{E8ED0E07-23E8-4F6D-B88B-31A44951F7E7}" srcOrd="2" destOrd="0" presId="urn:microsoft.com/office/officeart/2018/2/layout/IconVerticalSolidList"/>
    <dgm:cxn modelId="{36AE59FC-2F07-4FFD-8D16-4C20ECE81E54}" type="presParOf" srcId="{E8ED0E07-23E8-4F6D-B88B-31A44951F7E7}" destId="{B8B9CA05-849D-4F01-857A-756D029BFE6D}" srcOrd="0" destOrd="0" presId="urn:microsoft.com/office/officeart/2018/2/layout/IconVerticalSolidList"/>
    <dgm:cxn modelId="{83032F2D-44D4-4249-AEFC-6CD290E5071D}" type="presParOf" srcId="{E8ED0E07-23E8-4F6D-B88B-31A44951F7E7}" destId="{1D4002F5-F9DF-4EE2-BC30-22DD9CE01C00}" srcOrd="1" destOrd="0" presId="urn:microsoft.com/office/officeart/2018/2/layout/IconVerticalSolidList"/>
    <dgm:cxn modelId="{67D1AAC0-C4F4-46BE-8725-B62B91B26926}" type="presParOf" srcId="{E8ED0E07-23E8-4F6D-B88B-31A44951F7E7}" destId="{BDF6739D-55FF-44D6-991D-A87E13AFBB99}" srcOrd="2" destOrd="0" presId="urn:microsoft.com/office/officeart/2018/2/layout/IconVerticalSolidList"/>
    <dgm:cxn modelId="{215565DE-40B5-4B30-849F-57C19D4D5AB8}" type="presParOf" srcId="{E8ED0E07-23E8-4F6D-B88B-31A44951F7E7}" destId="{D2F580C8-D1B3-474F-945E-7709574B0F2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69B923-E4F2-490F-A632-165F7DED6E40}"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EC519CF7-A34B-47FF-8950-CA8B7B8F66DD}">
      <dgm:prSet custT="1"/>
      <dgm:spPr/>
      <dgm:t>
        <a:bodyPr/>
        <a:lstStyle/>
        <a:p>
          <a:r>
            <a:rPr lang="en-US" sz="3600" dirty="0">
              <a:solidFill>
                <a:schemeClr val="bg1"/>
              </a:solidFill>
            </a:rPr>
            <a:t>Though they are never spoken of as created in the image of God, they are also be called “sons of God” because they possess personality like God.</a:t>
          </a:r>
        </a:p>
      </dgm:t>
    </dgm:pt>
    <dgm:pt modelId="{7F72EAC1-025D-4FA7-B2D5-6ABA61D817A4}" type="parTrans" cxnId="{8CDF592F-D595-4ECC-B0F9-6FCA88EEF38C}">
      <dgm:prSet/>
      <dgm:spPr/>
      <dgm:t>
        <a:bodyPr/>
        <a:lstStyle/>
        <a:p>
          <a:endParaRPr lang="en-US"/>
        </a:p>
      </dgm:t>
    </dgm:pt>
    <dgm:pt modelId="{53A37A0E-E26B-42B2-BDBD-5610E8740E94}" type="sibTrans" cxnId="{8CDF592F-D595-4ECC-B0F9-6FCA88EEF38C}">
      <dgm:prSet/>
      <dgm:spPr/>
      <dgm:t>
        <a:bodyPr/>
        <a:lstStyle/>
        <a:p>
          <a:endParaRPr lang="en-US"/>
        </a:p>
      </dgm:t>
    </dgm:pt>
    <dgm:pt modelId="{58B65F18-92B8-402A-896B-7AC5D3348BC9}">
      <dgm:prSet custT="1"/>
      <dgm:spPr/>
      <dgm:t>
        <a:bodyPr/>
        <a:lstStyle/>
        <a:p>
          <a:r>
            <a:rPr lang="en-US" sz="3600" dirty="0">
              <a:solidFill>
                <a:schemeClr val="bg1"/>
              </a:solidFill>
            </a:rPr>
            <a:t>In their holy state, “</a:t>
          </a:r>
          <a:r>
            <a:rPr lang="en-US" sz="3600" b="1" dirty="0">
              <a:solidFill>
                <a:schemeClr val="bg1"/>
              </a:solidFill>
            </a:rPr>
            <a:t>unfallen angels</a:t>
          </a:r>
          <a:r>
            <a:rPr lang="en-US" sz="3600" dirty="0">
              <a:solidFill>
                <a:schemeClr val="bg1"/>
              </a:solidFill>
            </a:rPr>
            <a:t>” are called “</a:t>
          </a:r>
          <a:r>
            <a:rPr lang="en-US" sz="3600" b="1" dirty="0">
              <a:solidFill>
                <a:schemeClr val="bg1"/>
              </a:solidFill>
            </a:rPr>
            <a:t>sons of God</a:t>
          </a:r>
          <a:r>
            <a:rPr lang="en-US" sz="3600" dirty="0">
              <a:solidFill>
                <a:schemeClr val="bg1"/>
              </a:solidFill>
            </a:rPr>
            <a:t>” in the sense that they were brought into existence by the creation of God (Job 1:6; 38:7). </a:t>
          </a:r>
        </a:p>
      </dgm:t>
    </dgm:pt>
    <dgm:pt modelId="{78A81CF5-21BE-45A5-9F21-74B5C7C1201B}" type="sibTrans" cxnId="{514D129F-EC42-45E7-83CC-9148BF0314CB}">
      <dgm:prSet/>
      <dgm:spPr/>
      <dgm:t>
        <a:bodyPr/>
        <a:lstStyle/>
        <a:p>
          <a:endParaRPr lang="en-US"/>
        </a:p>
      </dgm:t>
    </dgm:pt>
    <dgm:pt modelId="{8C768E3C-E111-4DF9-AC6E-824023360555}" type="parTrans" cxnId="{514D129F-EC42-45E7-83CC-9148BF0314CB}">
      <dgm:prSet/>
      <dgm:spPr/>
      <dgm:t>
        <a:bodyPr/>
        <a:lstStyle/>
        <a:p>
          <a:endParaRPr lang="en-US"/>
        </a:p>
      </dgm:t>
    </dgm:pt>
    <dgm:pt modelId="{89646640-2B89-453D-8100-BD5E86B3841B}">
      <dgm:prSet custT="1"/>
      <dgm:spPr/>
      <dgm:t>
        <a:bodyPr/>
        <a:lstStyle/>
        <a:p>
          <a:r>
            <a:rPr lang="en-US" sz="3600" dirty="0">
              <a:solidFill>
                <a:schemeClr val="bg1"/>
              </a:solidFill>
            </a:rPr>
            <a:t>This term is also used in Genesis 6:2 which tells us the “</a:t>
          </a:r>
          <a:r>
            <a:rPr lang="en-US" sz="3600" b="1" dirty="0">
              <a:solidFill>
                <a:schemeClr val="bg1"/>
              </a:solidFill>
            </a:rPr>
            <a:t>sons of God</a:t>
          </a:r>
          <a:r>
            <a:rPr lang="en-US" sz="3600" dirty="0">
              <a:solidFill>
                <a:schemeClr val="bg1"/>
              </a:solidFill>
            </a:rPr>
            <a:t>” took wives from among the “daughters of men.” </a:t>
          </a:r>
        </a:p>
      </dgm:t>
    </dgm:pt>
    <dgm:pt modelId="{A29E8016-9149-45E3-84D2-B66D2B193078}" type="parTrans" cxnId="{DF0630AA-99F9-4D92-A4B6-C52C49F719C5}">
      <dgm:prSet/>
      <dgm:spPr/>
      <dgm:t>
        <a:bodyPr/>
        <a:lstStyle/>
        <a:p>
          <a:endParaRPr lang="en-US"/>
        </a:p>
      </dgm:t>
    </dgm:pt>
    <dgm:pt modelId="{9908D48E-4276-4A40-A324-8946DE3DC4EB}" type="sibTrans" cxnId="{DF0630AA-99F9-4D92-A4B6-C52C49F719C5}">
      <dgm:prSet/>
      <dgm:spPr/>
      <dgm:t>
        <a:bodyPr/>
        <a:lstStyle/>
        <a:p>
          <a:endParaRPr lang="en-US"/>
        </a:p>
      </dgm:t>
    </dgm:pt>
    <dgm:pt modelId="{9143355A-6C62-4F82-A35B-3846F2D6F6A5}" type="pres">
      <dgm:prSet presAssocID="{DC69B923-E4F2-490F-A632-165F7DED6E40}" presName="linear" presStyleCnt="0">
        <dgm:presLayoutVars>
          <dgm:animLvl val="lvl"/>
          <dgm:resizeHandles val="exact"/>
        </dgm:presLayoutVars>
      </dgm:prSet>
      <dgm:spPr/>
    </dgm:pt>
    <dgm:pt modelId="{C69A61D9-6520-41EA-B336-8EB34E635E15}" type="pres">
      <dgm:prSet presAssocID="{58B65F18-92B8-402A-896B-7AC5D3348BC9}" presName="parentText" presStyleLbl="node1" presStyleIdx="0" presStyleCnt="3" custLinFactNeighborX="667" custLinFactNeighborY="95237">
        <dgm:presLayoutVars>
          <dgm:chMax val="0"/>
          <dgm:bulletEnabled val="1"/>
        </dgm:presLayoutVars>
      </dgm:prSet>
      <dgm:spPr/>
    </dgm:pt>
    <dgm:pt modelId="{C620897E-0BC5-406D-BE77-2F1228D18CA8}" type="pres">
      <dgm:prSet presAssocID="{78A81CF5-21BE-45A5-9F21-74B5C7C1201B}" presName="spacer" presStyleCnt="0"/>
      <dgm:spPr/>
    </dgm:pt>
    <dgm:pt modelId="{6CEDBDFA-E952-46F9-87F7-5E7ACEE7707F}" type="pres">
      <dgm:prSet presAssocID="{EC519CF7-A34B-47FF-8950-CA8B7B8F66DD}" presName="parentText" presStyleLbl="node1" presStyleIdx="1" presStyleCnt="3">
        <dgm:presLayoutVars>
          <dgm:chMax val="0"/>
          <dgm:bulletEnabled val="1"/>
        </dgm:presLayoutVars>
      </dgm:prSet>
      <dgm:spPr/>
    </dgm:pt>
    <dgm:pt modelId="{80922655-3E71-4E87-B147-7A632CC10131}" type="pres">
      <dgm:prSet presAssocID="{53A37A0E-E26B-42B2-BDBD-5610E8740E94}" presName="spacer" presStyleCnt="0"/>
      <dgm:spPr/>
    </dgm:pt>
    <dgm:pt modelId="{6AA7125B-9E65-418B-95A6-4E0F04A6C651}" type="pres">
      <dgm:prSet presAssocID="{89646640-2B89-453D-8100-BD5E86B3841B}" presName="parentText" presStyleLbl="node1" presStyleIdx="2" presStyleCnt="3">
        <dgm:presLayoutVars>
          <dgm:chMax val="0"/>
          <dgm:bulletEnabled val="1"/>
        </dgm:presLayoutVars>
      </dgm:prSet>
      <dgm:spPr/>
    </dgm:pt>
  </dgm:ptLst>
  <dgm:cxnLst>
    <dgm:cxn modelId="{8CDF592F-D595-4ECC-B0F9-6FCA88EEF38C}" srcId="{DC69B923-E4F2-490F-A632-165F7DED6E40}" destId="{EC519CF7-A34B-47FF-8950-CA8B7B8F66DD}" srcOrd="1" destOrd="0" parTransId="{7F72EAC1-025D-4FA7-B2D5-6ABA61D817A4}" sibTransId="{53A37A0E-E26B-42B2-BDBD-5610E8740E94}"/>
    <dgm:cxn modelId="{D179158A-1718-47F1-B6EF-3D7A06F23BFE}" type="presOf" srcId="{89646640-2B89-453D-8100-BD5E86B3841B}" destId="{6AA7125B-9E65-418B-95A6-4E0F04A6C651}" srcOrd="0" destOrd="0" presId="urn:microsoft.com/office/officeart/2005/8/layout/vList2"/>
    <dgm:cxn modelId="{C90B5B9E-B19C-4CBC-B694-5F16AAF69D58}" type="presOf" srcId="{DC69B923-E4F2-490F-A632-165F7DED6E40}" destId="{9143355A-6C62-4F82-A35B-3846F2D6F6A5}" srcOrd="0" destOrd="0" presId="urn:microsoft.com/office/officeart/2005/8/layout/vList2"/>
    <dgm:cxn modelId="{514D129F-EC42-45E7-83CC-9148BF0314CB}" srcId="{DC69B923-E4F2-490F-A632-165F7DED6E40}" destId="{58B65F18-92B8-402A-896B-7AC5D3348BC9}" srcOrd="0" destOrd="0" parTransId="{8C768E3C-E111-4DF9-AC6E-824023360555}" sibTransId="{78A81CF5-21BE-45A5-9F21-74B5C7C1201B}"/>
    <dgm:cxn modelId="{B2DF1EA0-4478-456D-846E-BF081FB5BF4F}" type="presOf" srcId="{58B65F18-92B8-402A-896B-7AC5D3348BC9}" destId="{C69A61D9-6520-41EA-B336-8EB34E635E15}" srcOrd="0" destOrd="0" presId="urn:microsoft.com/office/officeart/2005/8/layout/vList2"/>
    <dgm:cxn modelId="{DF0630AA-99F9-4D92-A4B6-C52C49F719C5}" srcId="{DC69B923-E4F2-490F-A632-165F7DED6E40}" destId="{89646640-2B89-453D-8100-BD5E86B3841B}" srcOrd="2" destOrd="0" parTransId="{A29E8016-9149-45E3-84D2-B66D2B193078}" sibTransId="{9908D48E-4276-4A40-A324-8946DE3DC4EB}"/>
    <dgm:cxn modelId="{90BD85FA-771B-4154-A668-FB445439332A}" type="presOf" srcId="{EC519CF7-A34B-47FF-8950-CA8B7B8F66DD}" destId="{6CEDBDFA-E952-46F9-87F7-5E7ACEE7707F}" srcOrd="0" destOrd="0" presId="urn:microsoft.com/office/officeart/2005/8/layout/vList2"/>
    <dgm:cxn modelId="{E3195974-889E-4048-A7C5-9A5E14BE8E6C}" type="presParOf" srcId="{9143355A-6C62-4F82-A35B-3846F2D6F6A5}" destId="{C69A61D9-6520-41EA-B336-8EB34E635E15}" srcOrd="0" destOrd="0" presId="urn:microsoft.com/office/officeart/2005/8/layout/vList2"/>
    <dgm:cxn modelId="{BE335320-1868-4209-A7B4-03C919727F0C}" type="presParOf" srcId="{9143355A-6C62-4F82-A35B-3846F2D6F6A5}" destId="{C620897E-0BC5-406D-BE77-2F1228D18CA8}" srcOrd="1" destOrd="0" presId="urn:microsoft.com/office/officeart/2005/8/layout/vList2"/>
    <dgm:cxn modelId="{9339A6B3-3F10-4F40-9A29-DA31B4986D2D}" type="presParOf" srcId="{9143355A-6C62-4F82-A35B-3846F2D6F6A5}" destId="{6CEDBDFA-E952-46F9-87F7-5E7ACEE7707F}" srcOrd="2" destOrd="0" presId="urn:microsoft.com/office/officeart/2005/8/layout/vList2"/>
    <dgm:cxn modelId="{F4E0F4CA-C7D6-4C94-A59D-46A1C8A051C3}" type="presParOf" srcId="{9143355A-6C62-4F82-A35B-3846F2D6F6A5}" destId="{80922655-3E71-4E87-B147-7A632CC10131}" srcOrd="3" destOrd="0" presId="urn:microsoft.com/office/officeart/2005/8/layout/vList2"/>
    <dgm:cxn modelId="{7AB722E8-7B71-44BB-9373-BDF7E59D7816}" type="presParOf" srcId="{9143355A-6C62-4F82-A35B-3846F2D6F6A5}" destId="{6AA7125B-9E65-418B-95A6-4E0F04A6C651}" srcOrd="4"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C69B923-E4F2-490F-A632-165F7DED6E40}"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EC519CF7-A34B-47FF-8950-CA8B7B8F66DD}">
      <dgm:prSet custT="1"/>
      <dgm:spPr/>
      <dgm:t>
        <a:bodyPr/>
        <a:lstStyle/>
        <a:p>
          <a:r>
            <a:rPr lang="en-US" sz="4400" dirty="0">
              <a:solidFill>
                <a:schemeClr val="bg1"/>
              </a:solidFill>
            </a:rPr>
            <a:t>Though the bible has no support for this point of view</a:t>
          </a:r>
        </a:p>
      </dgm:t>
    </dgm:pt>
    <dgm:pt modelId="{7F72EAC1-025D-4FA7-B2D5-6ABA61D817A4}" type="parTrans" cxnId="{8CDF592F-D595-4ECC-B0F9-6FCA88EEF38C}">
      <dgm:prSet/>
      <dgm:spPr/>
      <dgm:t>
        <a:bodyPr/>
        <a:lstStyle/>
        <a:p>
          <a:endParaRPr lang="en-US"/>
        </a:p>
      </dgm:t>
    </dgm:pt>
    <dgm:pt modelId="{53A37A0E-E26B-42B2-BDBD-5610E8740E94}" type="sibTrans" cxnId="{8CDF592F-D595-4ECC-B0F9-6FCA88EEF38C}">
      <dgm:prSet/>
      <dgm:spPr/>
      <dgm:t>
        <a:bodyPr/>
        <a:lstStyle/>
        <a:p>
          <a:endParaRPr lang="en-US"/>
        </a:p>
      </dgm:t>
    </dgm:pt>
    <dgm:pt modelId="{58B65F18-92B8-402A-896B-7AC5D3348BC9}">
      <dgm:prSet/>
      <dgm:spPr/>
      <dgm:t>
        <a:bodyPr/>
        <a:lstStyle/>
        <a:p>
          <a:r>
            <a:rPr lang="en-US" dirty="0"/>
            <a:t>Some scholars understand “the </a:t>
          </a:r>
          <a:r>
            <a:rPr lang="en-US" dirty="0">
              <a:solidFill>
                <a:schemeClr val="accent6">
                  <a:lumMod val="50000"/>
                </a:schemeClr>
              </a:solidFill>
            </a:rPr>
            <a:t>sons of God</a:t>
          </a:r>
          <a:r>
            <a:rPr lang="en-US" dirty="0"/>
            <a:t>” of Genesis 6:2 to refer to the sons of the godly </a:t>
          </a:r>
          <a:r>
            <a:rPr lang="en-US" b="1" dirty="0">
              <a:solidFill>
                <a:schemeClr val="accent6">
                  <a:lumMod val="50000"/>
                </a:schemeClr>
              </a:solidFill>
            </a:rPr>
            <a:t>line of Seth </a:t>
          </a:r>
          <a:r>
            <a:rPr lang="en-US" dirty="0"/>
            <a:t>© 1998 Biblical Studies Press http://www.bible.org 3 and the “</a:t>
          </a:r>
          <a:r>
            <a:rPr lang="en-US" dirty="0">
              <a:solidFill>
                <a:schemeClr val="accent6">
                  <a:lumMod val="50000"/>
                </a:schemeClr>
              </a:solidFill>
            </a:rPr>
            <a:t>daughters of men</a:t>
          </a:r>
          <a:r>
            <a:rPr lang="en-US" dirty="0"/>
            <a:t>” to refer to the ungodly </a:t>
          </a:r>
          <a:r>
            <a:rPr lang="en-US" b="1" dirty="0">
              <a:solidFill>
                <a:schemeClr val="accent6">
                  <a:lumMod val="50000"/>
                </a:schemeClr>
              </a:solidFill>
            </a:rPr>
            <a:t>line of the Cainites</a:t>
          </a:r>
          <a:r>
            <a:rPr lang="en-US" dirty="0"/>
            <a:t>. </a:t>
          </a:r>
        </a:p>
      </dgm:t>
    </dgm:pt>
    <dgm:pt modelId="{78A81CF5-21BE-45A5-9F21-74B5C7C1201B}" type="sibTrans" cxnId="{514D129F-EC42-45E7-83CC-9148BF0314CB}">
      <dgm:prSet/>
      <dgm:spPr/>
      <dgm:t>
        <a:bodyPr/>
        <a:lstStyle/>
        <a:p>
          <a:endParaRPr lang="en-US"/>
        </a:p>
      </dgm:t>
    </dgm:pt>
    <dgm:pt modelId="{8C768E3C-E111-4DF9-AC6E-824023360555}" type="parTrans" cxnId="{514D129F-EC42-45E7-83CC-9148BF0314CB}">
      <dgm:prSet/>
      <dgm:spPr/>
      <dgm:t>
        <a:bodyPr/>
        <a:lstStyle/>
        <a:p>
          <a:endParaRPr lang="en-US"/>
        </a:p>
      </dgm:t>
    </dgm:pt>
    <dgm:pt modelId="{9143355A-6C62-4F82-A35B-3846F2D6F6A5}" type="pres">
      <dgm:prSet presAssocID="{DC69B923-E4F2-490F-A632-165F7DED6E40}" presName="linear" presStyleCnt="0">
        <dgm:presLayoutVars>
          <dgm:animLvl val="lvl"/>
          <dgm:resizeHandles val="exact"/>
        </dgm:presLayoutVars>
      </dgm:prSet>
      <dgm:spPr/>
    </dgm:pt>
    <dgm:pt modelId="{C69A61D9-6520-41EA-B336-8EB34E635E15}" type="pres">
      <dgm:prSet presAssocID="{58B65F18-92B8-402A-896B-7AC5D3348BC9}" presName="parentText" presStyleLbl="node1" presStyleIdx="0" presStyleCnt="2" custLinFactNeighborX="667" custLinFactNeighborY="95237">
        <dgm:presLayoutVars>
          <dgm:chMax val="0"/>
          <dgm:bulletEnabled val="1"/>
        </dgm:presLayoutVars>
      </dgm:prSet>
      <dgm:spPr/>
    </dgm:pt>
    <dgm:pt modelId="{C620897E-0BC5-406D-BE77-2F1228D18CA8}" type="pres">
      <dgm:prSet presAssocID="{78A81CF5-21BE-45A5-9F21-74B5C7C1201B}" presName="spacer" presStyleCnt="0"/>
      <dgm:spPr/>
    </dgm:pt>
    <dgm:pt modelId="{6CEDBDFA-E952-46F9-87F7-5E7ACEE7707F}" type="pres">
      <dgm:prSet presAssocID="{EC519CF7-A34B-47FF-8950-CA8B7B8F66DD}" presName="parentText" presStyleLbl="node1" presStyleIdx="1" presStyleCnt="2">
        <dgm:presLayoutVars>
          <dgm:chMax val="0"/>
          <dgm:bulletEnabled val="1"/>
        </dgm:presLayoutVars>
      </dgm:prSet>
      <dgm:spPr/>
    </dgm:pt>
  </dgm:ptLst>
  <dgm:cxnLst>
    <dgm:cxn modelId="{8CDF592F-D595-4ECC-B0F9-6FCA88EEF38C}" srcId="{DC69B923-E4F2-490F-A632-165F7DED6E40}" destId="{EC519CF7-A34B-47FF-8950-CA8B7B8F66DD}" srcOrd="1" destOrd="0" parTransId="{7F72EAC1-025D-4FA7-B2D5-6ABA61D817A4}" sibTransId="{53A37A0E-E26B-42B2-BDBD-5610E8740E94}"/>
    <dgm:cxn modelId="{C90B5B9E-B19C-4CBC-B694-5F16AAF69D58}" type="presOf" srcId="{DC69B923-E4F2-490F-A632-165F7DED6E40}" destId="{9143355A-6C62-4F82-A35B-3846F2D6F6A5}" srcOrd="0" destOrd="0" presId="urn:microsoft.com/office/officeart/2005/8/layout/vList2"/>
    <dgm:cxn modelId="{514D129F-EC42-45E7-83CC-9148BF0314CB}" srcId="{DC69B923-E4F2-490F-A632-165F7DED6E40}" destId="{58B65F18-92B8-402A-896B-7AC5D3348BC9}" srcOrd="0" destOrd="0" parTransId="{8C768E3C-E111-4DF9-AC6E-824023360555}" sibTransId="{78A81CF5-21BE-45A5-9F21-74B5C7C1201B}"/>
    <dgm:cxn modelId="{B2DF1EA0-4478-456D-846E-BF081FB5BF4F}" type="presOf" srcId="{58B65F18-92B8-402A-896B-7AC5D3348BC9}" destId="{C69A61D9-6520-41EA-B336-8EB34E635E15}" srcOrd="0" destOrd="0" presId="urn:microsoft.com/office/officeart/2005/8/layout/vList2"/>
    <dgm:cxn modelId="{90BD85FA-771B-4154-A668-FB445439332A}" type="presOf" srcId="{EC519CF7-A34B-47FF-8950-CA8B7B8F66DD}" destId="{6CEDBDFA-E952-46F9-87F7-5E7ACEE7707F}" srcOrd="0" destOrd="0" presId="urn:microsoft.com/office/officeart/2005/8/layout/vList2"/>
    <dgm:cxn modelId="{E3195974-889E-4048-A7C5-9A5E14BE8E6C}" type="presParOf" srcId="{9143355A-6C62-4F82-A35B-3846F2D6F6A5}" destId="{C69A61D9-6520-41EA-B336-8EB34E635E15}" srcOrd="0" destOrd="0" presId="urn:microsoft.com/office/officeart/2005/8/layout/vList2"/>
    <dgm:cxn modelId="{BE335320-1868-4209-A7B4-03C919727F0C}" type="presParOf" srcId="{9143355A-6C62-4F82-A35B-3846F2D6F6A5}" destId="{C620897E-0BC5-406D-BE77-2F1228D18CA8}" srcOrd="1" destOrd="0" presId="urn:microsoft.com/office/officeart/2005/8/layout/vList2"/>
    <dgm:cxn modelId="{9339A6B3-3F10-4F40-9A29-DA31B4986D2D}" type="presParOf" srcId="{9143355A-6C62-4F82-A35B-3846F2D6F6A5}" destId="{6CEDBDFA-E952-46F9-87F7-5E7ACEE7707F}" srcOrd="2"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38F60FE-F1C7-44A2-9C7A-EA6D8D9508B8}" type="doc">
      <dgm:prSet loTypeId="urn:microsoft.com/office/officeart/2005/8/layout/bProcess2" loCatId="process" qsTypeId="urn:microsoft.com/office/officeart/2005/8/quickstyle/simple2" qsCatId="simple" csTypeId="urn:microsoft.com/office/officeart/2005/8/colors/colorful1" csCatId="colorful"/>
      <dgm:spPr/>
      <dgm:t>
        <a:bodyPr/>
        <a:lstStyle/>
        <a:p>
          <a:endParaRPr lang="en-US"/>
        </a:p>
      </dgm:t>
    </dgm:pt>
    <dgm:pt modelId="{641C2746-00B9-410E-8C37-809B296644B8}">
      <dgm:prSet custT="1"/>
      <dgm:spPr/>
      <dgm:t>
        <a:bodyPr/>
        <a:lstStyle/>
        <a:p>
          <a:r>
            <a:rPr lang="en-US" sz="3200" dirty="0">
              <a:solidFill>
                <a:srgbClr val="002060"/>
              </a:solidFill>
            </a:rPr>
            <a:t>Their union with human women resulted in the birth of the Nephilim, a race of giants who caused great chaos and destruction on Earth. </a:t>
          </a:r>
        </a:p>
      </dgm:t>
    </dgm:pt>
    <dgm:pt modelId="{9D2DE871-E8D3-4C75-82EA-B45FB009DCDC}" type="parTrans" cxnId="{72F08692-AD06-497C-90E4-141E2195961F}">
      <dgm:prSet/>
      <dgm:spPr/>
      <dgm:t>
        <a:bodyPr/>
        <a:lstStyle/>
        <a:p>
          <a:endParaRPr lang="en-US"/>
        </a:p>
      </dgm:t>
    </dgm:pt>
    <dgm:pt modelId="{D8CF1A43-2127-47FC-8690-E652AB45E5B2}" type="sibTrans" cxnId="{72F08692-AD06-497C-90E4-141E2195961F}">
      <dgm:prSet/>
      <dgm:spPr/>
      <dgm:t>
        <a:bodyPr/>
        <a:lstStyle/>
        <a:p>
          <a:endParaRPr lang="en-US"/>
        </a:p>
      </dgm:t>
    </dgm:pt>
    <dgm:pt modelId="{17AEE188-DAA4-401D-BA8E-99756A9958E6}">
      <dgm:prSet/>
      <dgm:spPr/>
      <dgm:t>
        <a:bodyPr/>
        <a:lstStyle/>
        <a:p>
          <a:r>
            <a:rPr lang="en-US"/>
            <a:t>The Nephilim's violent behavior and the corruption brought by the Watchers' teachings led to widespread suffering and sin among humans.</a:t>
          </a:r>
        </a:p>
      </dgm:t>
    </dgm:pt>
    <dgm:pt modelId="{519E21C5-B99A-43DF-85E9-2E7E00CC8884}" type="parTrans" cxnId="{7DA804B1-4ED5-4537-BDCC-C2B5E8FD26BB}">
      <dgm:prSet/>
      <dgm:spPr/>
      <dgm:t>
        <a:bodyPr/>
        <a:lstStyle/>
        <a:p>
          <a:endParaRPr lang="en-US"/>
        </a:p>
      </dgm:t>
    </dgm:pt>
    <dgm:pt modelId="{6D770897-70A8-4276-9050-689AB02B125F}" type="sibTrans" cxnId="{7DA804B1-4ED5-4537-BDCC-C2B5E8FD26BB}">
      <dgm:prSet/>
      <dgm:spPr/>
      <dgm:t>
        <a:bodyPr/>
        <a:lstStyle/>
        <a:p>
          <a:endParaRPr lang="en-US"/>
        </a:p>
      </dgm:t>
    </dgm:pt>
    <dgm:pt modelId="{3FFCAB99-7520-4233-9290-7E23EF048C3C}" type="pres">
      <dgm:prSet presAssocID="{638F60FE-F1C7-44A2-9C7A-EA6D8D9508B8}" presName="diagram" presStyleCnt="0">
        <dgm:presLayoutVars>
          <dgm:dir/>
          <dgm:resizeHandles/>
        </dgm:presLayoutVars>
      </dgm:prSet>
      <dgm:spPr/>
    </dgm:pt>
    <dgm:pt modelId="{5BD6A0FE-8096-4AEA-A681-96C190178047}" type="pres">
      <dgm:prSet presAssocID="{641C2746-00B9-410E-8C37-809B296644B8}" presName="firstNode" presStyleLbl="node1" presStyleIdx="0" presStyleCnt="2">
        <dgm:presLayoutVars>
          <dgm:bulletEnabled val="1"/>
        </dgm:presLayoutVars>
      </dgm:prSet>
      <dgm:spPr/>
    </dgm:pt>
    <dgm:pt modelId="{064BDE96-6B92-47B9-908B-2A047CCD09DE}" type="pres">
      <dgm:prSet presAssocID="{D8CF1A43-2127-47FC-8690-E652AB45E5B2}" presName="sibTrans" presStyleLbl="sibTrans2D1" presStyleIdx="0" presStyleCnt="1"/>
      <dgm:spPr/>
    </dgm:pt>
    <dgm:pt modelId="{41D2CC3E-73C0-4A6D-BEBF-7C5342837FFA}" type="pres">
      <dgm:prSet presAssocID="{17AEE188-DAA4-401D-BA8E-99756A9958E6}" presName="lastNode" presStyleLbl="node1" presStyleIdx="1" presStyleCnt="2">
        <dgm:presLayoutVars>
          <dgm:bulletEnabled val="1"/>
        </dgm:presLayoutVars>
      </dgm:prSet>
      <dgm:spPr/>
    </dgm:pt>
  </dgm:ptLst>
  <dgm:cxnLst>
    <dgm:cxn modelId="{25829757-68CA-4890-B732-45D99C605AE5}" type="presOf" srcId="{641C2746-00B9-410E-8C37-809B296644B8}" destId="{5BD6A0FE-8096-4AEA-A681-96C190178047}" srcOrd="0" destOrd="0" presId="urn:microsoft.com/office/officeart/2005/8/layout/bProcess2"/>
    <dgm:cxn modelId="{72F08692-AD06-497C-90E4-141E2195961F}" srcId="{638F60FE-F1C7-44A2-9C7A-EA6D8D9508B8}" destId="{641C2746-00B9-410E-8C37-809B296644B8}" srcOrd="0" destOrd="0" parTransId="{9D2DE871-E8D3-4C75-82EA-B45FB009DCDC}" sibTransId="{D8CF1A43-2127-47FC-8690-E652AB45E5B2}"/>
    <dgm:cxn modelId="{CBDD7BAF-FCD8-495A-90E9-5C97B8D5BDD3}" type="presOf" srcId="{638F60FE-F1C7-44A2-9C7A-EA6D8D9508B8}" destId="{3FFCAB99-7520-4233-9290-7E23EF048C3C}" srcOrd="0" destOrd="0" presId="urn:microsoft.com/office/officeart/2005/8/layout/bProcess2"/>
    <dgm:cxn modelId="{7DA804B1-4ED5-4537-BDCC-C2B5E8FD26BB}" srcId="{638F60FE-F1C7-44A2-9C7A-EA6D8D9508B8}" destId="{17AEE188-DAA4-401D-BA8E-99756A9958E6}" srcOrd="1" destOrd="0" parTransId="{519E21C5-B99A-43DF-85E9-2E7E00CC8884}" sibTransId="{6D770897-70A8-4276-9050-689AB02B125F}"/>
    <dgm:cxn modelId="{E673E6CE-3874-45D7-8A2E-516E29452896}" type="presOf" srcId="{17AEE188-DAA4-401D-BA8E-99756A9958E6}" destId="{41D2CC3E-73C0-4A6D-BEBF-7C5342837FFA}" srcOrd="0" destOrd="0" presId="urn:microsoft.com/office/officeart/2005/8/layout/bProcess2"/>
    <dgm:cxn modelId="{42B129D3-2D74-4F08-A19E-CB33BDF4210D}" type="presOf" srcId="{D8CF1A43-2127-47FC-8690-E652AB45E5B2}" destId="{064BDE96-6B92-47B9-908B-2A047CCD09DE}" srcOrd="0" destOrd="0" presId="urn:microsoft.com/office/officeart/2005/8/layout/bProcess2"/>
    <dgm:cxn modelId="{9A903039-B08C-46C0-95DF-932B626D5319}" type="presParOf" srcId="{3FFCAB99-7520-4233-9290-7E23EF048C3C}" destId="{5BD6A0FE-8096-4AEA-A681-96C190178047}" srcOrd="0" destOrd="0" presId="urn:microsoft.com/office/officeart/2005/8/layout/bProcess2"/>
    <dgm:cxn modelId="{0EADC66B-63AC-4DAD-B2B5-7D806CAFC7EE}" type="presParOf" srcId="{3FFCAB99-7520-4233-9290-7E23EF048C3C}" destId="{064BDE96-6B92-47B9-908B-2A047CCD09DE}" srcOrd="1" destOrd="0" presId="urn:microsoft.com/office/officeart/2005/8/layout/bProcess2"/>
    <dgm:cxn modelId="{A71D0320-BEF0-4C6E-8B84-592151B83922}" type="presParOf" srcId="{3FFCAB99-7520-4233-9290-7E23EF048C3C}" destId="{41D2CC3E-73C0-4A6D-BEBF-7C5342837FFA}" srcOrd="2" destOrd="0" presId="urn:microsoft.com/office/officeart/2005/8/layout/b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DE2537D-64C0-4328-B936-2265801B77ED}" type="doc">
      <dgm:prSet loTypeId="urn:microsoft.com/office/officeart/2005/8/layout/process1" loCatId="process" qsTypeId="urn:microsoft.com/office/officeart/2005/8/quickstyle/simple2" qsCatId="simple" csTypeId="urn:microsoft.com/office/officeart/2005/8/colors/colorful1" csCatId="colorful" phldr="1"/>
      <dgm:spPr/>
      <dgm:t>
        <a:bodyPr/>
        <a:lstStyle/>
        <a:p>
          <a:endParaRPr lang="en-US"/>
        </a:p>
      </dgm:t>
    </dgm:pt>
    <dgm:pt modelId="{6C48B696-B6B6-43C9-98B2-2C5D8824BF99}">
      <dgm:prSet custT="1"/>
      <dgm:spPr/>
      <dgm:t>
        <a:bodyPr/>
        <a:lstStyle/>
        <a:p>
          <a:r>
            <a:rPr lang="en-US" sz="2800" b="1" dirty="0"/>
            <a:t>God intervenes: </a:t>
          </a:r>
          <a:r>
            <a:rPr lang="en-US" sz="2800" b="0" dirty="0"/>
            <a:t>Because of </a:t>
          </a:r>
          <a:r>
            <a:rPr lang="en-US" sz="2800" dirty="0"/>
            <a:t>corruption and devastation. </a:t>
          </a:r>
        </a:p>
        <a:p>
          <a:r>
            <a:rPr lang="en-US" sz="2800" dirty="0"/>
            <a:t>He sent the </a:t>
          </a:r>
          <a:r>
            <a:rPr lang="en-US" sz="2800" b="1" dirty="0"/>
            <a:t>archangels</a:t>
          </a:r>
          <a:r>
            <a:rPr lang="en-US" sz="2800" dirty="0"/>
            <a:t> Michael, Gabriel, Raphael, and Uriel to deal with the situation. They were tasked with:</a:t>
          </a:r>
        </a:p>
      </dgm:t>
    </dgm:pt>
    <dgm:pt modelId="{C4E2DA6F-2ABE-4DDA-BB1A-001F8D6B86E3}" type="parTrans" cxnId="{32646B01-2B11-4D00-B859-8960EC05D48D}">
      <dgm:prSet/>
      <dgm:spPr/>
      <dgm:t>
        <a:bodyPr/>
        <a:lstStyle/>
        <a:p>
          <a:endParaRPr lang="en-US"/>
        </a:p>
      </dgm:t>
    </dgm:pt>
    <dgm:pt modelId="{9EAB50DF-2740-4A90-A4BA-BB6BC3BF33A8}" type="sibTrans" cxnId="{32646B01-2B11-4D00-B859-8960EC05D48D}">
      <dgm:prSet/>
      <dgm:spPr/>
      <dgm:t>
        <a:bodyPr/>
        <a:lstStyle/>
        <a:p>
          <a:endParaRPr lang="en-US"/>
        </a:p>
      </dgm:t>
    </dgm:pt>
    <dgm:pt modelId="{666FB2C9-FA7B-4221-8C18-B280A83EEC08}">
      <dgm:prSet/>
      <dgm:spPr/>
      <dgm:t>
        <a:bodyPr/>
        <a:lstStyle/>
        <a:p>
          <a:r>
            <a:rPr lang="en-US" b="1" dirty="0"/>
            <a:t>Binding the Watchers</a:t>
          </a:r>
          <a:r>
            <a:rPr lang="en-US" dirty="0"/>
            <a:t>:</a:t>
          </a:r>
        </a:p>
        <a:p>
          <a:r>
            <a:rPr lang="en-US" dirty="0"/>
            <a:t> The rebellious angels were bound and cast into the depths of the Earth, where they would remain imprisoned until the Day of Judgment.</a:t>
          </a:r>
        </a:p>
      </dgm:t>
    </dgm:pt>
    <dgm:pt modelId="{D3726F62-3880-45E0-8C2B-720587079EB7}" type="parTrans" cxnId="{27A3DF8C-5B3F-463B-AB9E-BCCC6617B3A1}">
      <dgm:prSet/>
      <dgm:spPr/>
      <dgm:t>
        <a:bodyPr/>
        <a:lstStyle/>
        <a:p>
          <a:endParaRPr lang="en-US"/>
        </a:p>
      </dgm:t>
    </dgm:pt>
    <dgm:pt modelId="{3ED8BAF9-96B3-416C-AD62-3C14B98C2EE2}" type="sibTrans" cxnId="{27A3DF8C-5B3F-463B-AB9E-BCCC6617B3A1}">
      <dgm:prSet/>
      <dgm:spPr/>
      <dgm:t>
        <a:bodyPr/>
        <a:lstStyle/>
        <a:p>
          <a:endParaRPr lang="en-US"/>
        </a:p>
      </dgm:t>
    </dgm:pt>
    <dgm:pt modelId="{1A1E21DD-DD5E-47C6-902C-44E127E676C4}">
      <dgm:prSet/>
      <dgm:spPr/>
      <dgm:t>
        <a:bodyPr/>
        <a:lstStyle/>
        <a:p>
          <a:r>
            <a:rPr lang="en-US" b="1" dirty="0"/>
            <a:t>Destroying the Nephilim</a:t>
          </a:r>
          <a:r>
            <a:rPr lang="en-US" dirty="0"/>
            <a:t>:</a:t>
          </a:r>
        </a:p>
        <a:p>
          <a:r>
            <a:rPr lang="en-US" dirty="0"/>
            <a:t> The giants were to be destroyed to cleanse the Earth of their influence.</a:t>
          </a:r>
        </a:p>
      </dgm:t>
    </dgm:pt>
    <dgm:pt modelId="{3B13DA69-51E7-46FB-A740-B4C61048F77D}" type="parTrans" cxnId="{8CB4CA62-F9CB-4EC5-94D4-0E2A70ADEB84}">
      <dgm:prSet/>
      <dgm:spPr/>
      <dgm:t>
        <a:bodyPr/>
        <a:lstStyle/>
        <a:p>
          <a:endParaRPr lang="en-US"/>
        </a:p>
      </dgm:t>
    </dgm:pt>
    <dgm:pt modelId="{44E07B16-EFF9-4239-8641-E166FE912537}" type="sibTrans" cxnId="{8CB4CA62-F9CB-4EC5-94D4-0E2A70ADEB84}">
      <dgm:prSet/>
      <dgm:spPr/>
      <dgm:t>
        <a:bodyPr/>
        <a:lstStyle/>
        <a:p>
          <a:endParaRPr lang="en-US"/>
        </a:p>
      </dgm:t>
    </dgm:pt>
    <dgm:pt modelId="{90CD4A4B-C5BD-4ED0-95A3-56F4DEC46519}">
      <dgm:prSet/>
      <dgm:spPr/>
      <dgm:t>
        <a:bodyPr/>
        <a:lstStyle/>
        <a:p>
          <a:r>
            <a:rPr lang="en-US" b="1" dirty="0"/>
            <a:t>Purifying the Earth</a:t>
          </a:r>
          <a:r>
            <a:rPr lang="en-US" dirty="0"/>
            <a:t>:</a:t>
          </a:r>
        </a:p>
        <a:p>
          <a:r>
            <a:rPr lang="en-US" dirty="0"/>
            <a:t> The archangels worked to restore order and purity to the world.</a:t>
          </a:r>
        </a:p>
      </dgm:t>
    </dgm:pt>
    <dgm:pt modelId="{BD004477-D860-48B1-9CA7-887D62012052}" type="parTrans" cxnId="{C576024E-F309-4F64-9AA0-753DAEBB43C1}">
      <dgm:prSet/>
      <dgm:spPr/>
      <dgm:t>
        <a:bodyPr/>
        <a:lstStyle/>
        <a:p>
          <a:endParaRPr lang="en-US"/>
        </a:p>
      </dgm:t>
    </dgm:pt>
    <dgm:pt modelId="{E0279FCA-56F3-4E30-8CE8-180AE21CF724}" type="sibTrans" cxnId="{C576024E-F309-4F64-9AA0-753DAEBB43C1}">
      <dgm:prSet/>
      <dgm:spPr/>
      <dgm:t>
        <a:bodyPr/>
        <a:lstStyle/>
        <a:p>
          <a:endParaRPr lang="en-US"/>
        </a:p>
      </dgm:t>
    </dgm:pt>
    <dgm:pt modelId="{206EAEE2-937F-4A9C-B775-49A22E2E9E87}" type="pres">
      <dgm:prSet presAssocID="{3DE2537D-64C0-4328-B936-2265801B77ED}" presName="Name0" presStyleCnt="0">
        <dgm:presLayoutVars>
          <dgm:dir/>
          <dgm:resizeHandles val="exact"/>
        </dgm:presLayoutVars>
      </dgm:prSet>
      <dgm:spPr/>
    </dgm:pt>
    <dgm:pt modelId="{3CA9562F-8E46-4276-8530-601DB2D710ED}" type="pres">
      <dgm:prSet presAssocID="{6C48B696-B6B6-43C9-98B2-2C5D8824BF99}" presName="node" presStyleLbl="node1" presStyleIdx="0" presStyleCnt="4">
        <dgm:presLayoutVars>
          <dgm:bulletEnabled val="1"/>
        </dgm:presLayoutVars>
      </dgm:prSet>
      <dgm:spPr/>
    </dgm:pt>
    <dgm:pt modelId="{D5BC8402-06F5-4EED-876F-37BEBEC51A93}" type="pres">
      <dgm:prSet presAssocID="{9EAB50DF-2740-4A90-A4BA-BB6BC3BF33A8}" presName="sibTrans" presStyleLbl="sibTrans2D1" presStyleIdx="0" presStyleCnt="3"/>
      <dgm:spPr/>
    </dgm:pt>
    <dgm:pt modelId="{3D5C37C3-8BEE-43BA-B379-ABD57B3A3D4B}" type="pres">
      <dgm:prSet presAssocID="{9EAB50DF-2740-4A90-A4BA-BB6BC3BF33A8}" presName="connectorText" presStyleLbl="sibTrans2D1" presStyleIdx="0" presStyleCnt="3"/>
      <dgm:spPr/>
    </dgm:pt>
    <dgm:pt modelId="{4B8D588B-373B-4549-A354-EF9455C7B18F}" type="pres">
      <dgm:prSet presAssocID="{666FB2C9-FA7B-4221-8C18-B280A83EEC08}" presName="node" presStyleLbl="node1" presStyleIdx="1" presStyleCnt="4">
        <dgm:presLayoutVars>
          <dgm:bulletEnabled val="1"/>
        </dgm:presLayoutVars>
      </dgm:prSet>
      <dgm:spPr/>
    </dgm:pt>
    <dgm:pt modelId="{9D7B8CCB-2D16-442A-B9D3-44FAE28BCDFA}" type="pres">
      <dgm:prSet presAssocID="{3ED8BAF9-96B3-416C-AD62-3C14B98C2EE2}" presName="sibTrans" presStyleLbl="sibTrans2D1" presStyleIdx="1" presStyleCnt="3"/>
      <dgm:spPr/>
    </dgm:pt>
    <dgm:pt modelId="{47554FC2-0036-4F1D-9B83-035F8E0B122D}" type="pres">
      <dgm:prSet presAssocID="{3ED8BAF9-96B3-416C-AD62-3C14B98C2EE2}" presName="connectorText" presStyleLbl="sibTrans2D1" presStyleIdx="1" presStyleCnt="3"/>
      <dgm:spPr/>
    </dgm:pt>
    <dgm:pt modelId="{330EC518-D658-40EC-AB41-F0773BC19DCF}" type="pres">
      <dgm:prSet presAssocID="{1A1E21DD-DD5E-47C6-902C-44E127E676C4}" presName="node" presStyleLbl="node1" presStyleIdx="2" presStyleCnt="4">
        <dgm:presLayoutVars>
          <dgm:bulletEnabled val="1"/>
        </dgm:presLayoutVars>
      </dgm:prSet>
      <dgm:spPr/>
    </dgm:pt>
    <dgm:pt modelId="{A4182F7D-A789-4339-A00C-0BA6F39DF29E}" type="pres">
      <dgm:prSet presAssocID="{44E07B16-EFF9-4239-8641-E166FE912537}" presName="sibTrans" presStyleLbl="sibTrans2D1" presStyleIdx="2" presStyleCnt="3"/>
      <dgm:spPr/>
    </dgm:pt>
    <dgm:pt modelId="{ACCFDC34-AD87-4998-A329-3D5DCA17C116}" type="pres">
      <dgm:prSet presAssocID="{44E07B16-EFF9-4239-8641-E166FE912537}" presName="connectorText" presStyleLbl="sibTrans2D1" presStyleIdx="2" presStyleCnt="3"/>
      <dgm:spPr/>
    </dgm:pt>
    <dgm:pt modelId="{D7D46086-148C-4058-821B-AD1108510BF5}" type="pres">
      <dgm:prSet presAssocID="{90CD4A4B-C5BD-4ED0-95A3-56F4DEC46519}" presName="node" presStyleLbl="node1" presStyleIdx="3" presStyleCnt="4">
        <dgm:presLayoutVars>
          <dgm:bulletEnabled val="1"/>
        </dgm:presLayoutVars>
      </dgm:prSet>
      <dgm:spPr/>
    </dgm:pt>
  </dgm:ptLst>
  <dgm:cxnLst>
    <dgm:cxn modelId="{32646B01-2B11-4D00-B859-8960EC05D48D}" srcId="{3DE2537D-64C0-4328-B936-2265801B77ED}" destId="{6C48B696-B6B6-43C9-98B2-2C5D8824BF99}" srcOrd="0" destOrd="0" parTransId="{C4E2DA6F-2ABE-4DDA-BB1A-001F8D6B86E3}" sibTransId="{9EAB50DF-2740-4A90-A4BA-BB6BC3BF33A8}"/>
    <dgm:cxn modelId="{211E3520-1527-458A-8B12-0CCA325053C0}" type="presOf" srcId="{9EAB50DF-2740-4A90-A4BA-BB6BC3BF33A8}" destId="{3D5C37C3-8BEE-43BA-B379-ABD57B3A3D4B}" srcOrd="1" destOrd="0" presId="urn:microsoft.com/office/officeart/2005/8/layout/process1"/>
    <dgm:cxn modelId="{68921F2A-3FDD-4DBB-A7B0-70471E0FDD6D}" type="presOf" srcId="{44E07B16-EFF9-4239-8641-E166FE912537}" destId="{ACCFDC34-AD87-4998-A329-3D5DCA17C116}" srcOrd="1" destOrd="0" presId="urn:microsoft.com/office/officeart/2005/8/layout/process1"/>
    <dgm:cxn modelId="{8CB4CA62-F9CB-4EC5-94D4-0E2A70ADEB84}" srcId="{3DE2537D-64C0-4328-B936-2265801B77ED}" destId="{1A1E21DD-DD5E-47C6-902C-44E127E676C4}" srcOrd="2" destOrd="0" parTransId="{3B13DA69-51E7-46FB-A740-B4C61048F77D}" sibTransId="{44E07B16-EFF9-4239-8641-E166FE912537}"/>
    <dgm:cxn modelId="{C576024E-F309-4F64-9AA0-753DAEBB43C1}" srcId="{3DE2537D-64C0-4328-B936-2265801B77ED}" destId="{90CD4A4B-C5BD-4ED0-95A3-56F4DEC46519}" srcOrd="3" destOrd="0" parTransId="{BD004477-D860-48B1-9CA7-887D62012052}" sibTransId="{E0279FCA-56F3-4E30-8CE8-180AE21CF724}"/>
    <dgm:cxn modelId="{0A011171-807E-438B-B239-52638932391E}" type="presOf" srcId="{1A1E21DD-DD5E-47C6-902C-44E127E676C4}" destId="{330EC518-D658-40EC-AB41-F0773BC19DCF}" srcOrd="0" destOrd="0" presId="urn:microsoft.com/office/officeart/2005/8/layout/process1"/>
    <dgm:cxn modelId="{F4165274-1F92-41E1-8CAC-24D3E7F88E5F}" type="presOf" srcId="{9EAB50DF-2740-4A90-A4BA-BB6BC3BF33A8}" destId="{D5BC8402-06F5-4EED-876F-37BEBEC51A93}" srcOrd="0" destOrd="0" presId="urn:microsoft.com/office/officeart/2005/8/layout/process1"/>
    <dgm:cxn modelId="{7ABFA576-2673-4E78-91E0-9A87AF0E5842}" type="presOf" srcId="{666FB2C9-FA7B-4221-8C18-B280A83EEC08}" destId="{4B8D588B-373B-4549-A354-EF9455C7B18F}" srcOrd="0" destOrd="0" presId="urn:microsoft.com/office/officeart/2005/8/layout/process1"/>
    <dgm:cxn modelId="{AAFD9B81-FB9C-4BF1-9AAA-503C014AEA80}" type="presOf" srcId="{90CD4A4B-C5BD-4ED0-95A3-56F4DEC46519}" destId="{D7D46086-148C-4058-821B-AD1108510BF5}" srcOrd="0" destOrd="0" presId="urn:microsoft.com/office/officeart/2005/8/layout/process1"/>
    <dgm:cxn modelId="{F035BB8C-50E3-4842-8F16-5B1B9E63A910}" type="presOf" srcId="{3DE2537D-64C0-4328-B936-2265801B77ED}" destId="{206EAEE2-937F-4A9C-B775-49A22E2E9E87}" srcOrd="0" destOrd="0" presId="urn:microsoft.com/office/officeart/2005/8/layout/process1"/>
    <dgm:cxn modelId="{27A3DF8C-5B3F-463B-AB9E-BCCC6617B3A1}" srcId="{3DE2537D-64C0-4328-B936-2265801B77ED}" destId="{666FB2C9-FA7B-4221-8C18-B280A83EEC08}" srcOrd="1" destOrd="0" parTransId="{D3726F62-3880-45E0-8C2B-720587079EB7}" sibTransId="{3ED8BAF9-96B3-416C-AD62-3C14B98C2EE2}"/>
    <dgm:cxn modelId="{FCFC479D-0B08-4340-8E2F-FC339D7ACBE0}" type="presOf" srcId="{3ED8BAF9-96B3-416C-AD62-3C14B98C2EE2}" destId="{47554FC2-0036-4F1D-9B83-035F8E0B122D}" srcOrd="1" destOrd="0" presId="urn:microsoft.com/office/officeart/2005/8/layout/process1"/>
    <dgm:cxn modelId="{C5FD7B9E-C201-49F7-93B8-595AC78E1C6D}" type="presOf" srcId="{44E07B16-EFF9-4239-8641-E166FE912537}" destId="{A4182F7D-A789-4339-A00C-0BA6F39DF29E}" srcOrd="0" destOrd="0" presId="urn:microsoft.com/office/officeart/2005/8/layout/process1"/>
    <dgm:cxn modelId="{EC7A5CC0-3768-4194-A56F-F7307DF03AC4}" type="presOf" srcId="{6C48B696-B6B6-43C9-98B2-2C5D8824BF99}" destId="{3CA9562F-8E46-4276-8530-601DB2D710ED}" srcOrd="0" destOrd="0" presId="urn:microsoft.com/office/officeart/2005/8/layout/process1"/>
    <dgm:cxn modelId="{7495D1FB-01F7-457A-9C45-9BE5CCD9BA6C}" type="presOf" srcId="{3ED8BAF9-96B3-416C-AD62-3C14B98C2EE2}" destId="{9D7B8CCB-2D16-442A-B9D3-44FAE28BCDFA}" srcOrd="0" destOrd="0" presId="urn:microsoft.com/office/officeart/2005/8/layout/process1"/>
    <dgm:cxn modelId="{5150E51B-069E-4685-960B-403CCFA052D1}" type="presParOf" srcId="{206EAEE2-937F-4A9C-B775-49A22E2E9E87}" destId="{3CA9562F-8E46-4276-8530-601DB2D710ED}" srcOrd="0" destOrd="0" presId="urn:microsoft.com/office/officeart/2005/8/layout/process1"/>
    <dgm:cxn modelId="{509BA9E5-33E9-401D-8292-E4FD4328B573}" type="presParOf" srcId="{206EAEE2-937F-4A9C-B775-49A22E2E9E87}" destId="{D5BC8402-06F5-4EED-876F-37BEBEC51A93}" srcOrd="1" destOrd="0" presId="urn:microsoft.com/office/officeart/2005/8/layout/process1"/>
    <dgm:cxn modelId="{BD57BF56-E58A-4A28-87E8-28B21BD70D91}" type="presParOf" srcId="{D5BC8402-06F5-4EED-876F-37BEBEC51A93}" destId="{3D5C37C3-8BEE-43BA-B379-ABD57B3A3D4B}" srcOrd="0" destOrd="0" presId="urn:microsoft.com/office/officeart/2005/8/layout/process1"/>
    <dgm:cxn modelId="{F9972AA7-4A8B-4021-B5CF-3F2A024B75ED}" type="presParOf" srcId="{206EAEE2-937F-4A9C-B775-49A22E2E9E87}" destId="{4B8D588B-373B-4549-A354-EF9455C7B18F}" srcOrd="2" destOrd="0" presId="urn:microsoft.com/office/officeart/2005/8/layout/process1"/>
    <dgm:cxn modelId="{7943B8A1-FFBB-4CD0-8175-7C6F80DA0976}" type="presParOf" srcId="{206EAEE2-937F-4A9C-B775-49A22E2E9E87}" destId="{9D7B8CCB-2D16-442A-B9D3-44FAE28BCDFA}" srcOrd="3" destOrd="0" presId="urn:microsoft.com/office/officeart/2005/8/layout/process1"/>
    <dgm:cxn modelId="{B734FB39-27D0-4071-9F0A-8E252A4CDBA3}" type="presParOf" srcId="{9D7B8CCB-2D16-442A-B9D3-44FAE28BCDFA}" destId="{47554FC2-0036-4F1D-9B83-035F8E0B122D}" srcOrd="0" destOrd="0" presId="urn:microsoft.com/office/officeart/2005/8/layout/process1"/>
    <dgm:cxn modelId="{95121670-C4D0-42B3-9A6D-F6A6DF6242AE}" type="presParOf" srcId="{206EAEE2-937F-4A9C-B775-49A22E2E9E87}" destId="{330EC518-D658-40EC-AB41-F0773BC19DCF}" srcOrd="4" destOrd="0" presId="urn:microsoft.com/office/officeart/2005/8/layout/process1"/>
    <dgm:cxn modelId="{17C3D38F-0789-4F90-B58C-1AF9AEB9388C}" type="presParOf" srcId="{206EAEE2-937F-4A9C-B775-49A22E2E9E87}" destId="{A4182F7D-A789-4339-A00C-0BA6F39DF29E}" srcOrd="5" destOrd="0" presId="urn:microsoft.com/office/officeart/2005/8/layout/process1"/>
    <dgm:cxn modelId="{F7F88C12-B752-47E9-8098-06C5DC4CC581}" type="presParOf" srcId="{A4182F7D-A789-4339-A00C-0BA6F39DF29E}" destId="{ACCFDC34-AD87-4998-A329-3D5DCA17C116}" srcOrd="0" destOrd="0" presId="urn:microsoft.com/office/officeart/2005/8/layout/process1"/>
    <dgm:cxn modelId="{CF59AB3B-126A-4F6F-9CF4-6396C1FD78A1}" type="presParOf" srcId="{206EAEE2-937F-4A9C-B775-49A22E2E9E87}" destId="{D7D46086-148C-4058-821B-AD1108510BF5}"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9DDCF80-5CD4-4BD5-84C0-2BB60384533C}" type="doc">
      <dgm:prSet loTypeId="urn:microsoft.com/office/officeart/2005/8/layout/arrow5" loCatId="relationship" qsTypeId="urn:microsoft.com/office/officeart/2005/8/quickstyle/simple1" qsCatId="simple" csTypeId="urn:microsoft.com/office/officeart/2005/8/colors/accent1_2" csCatId="accent1"/>
      <dgm:spPr/>
      <dgm:t>
        <a:bodyPr/>
        <a:lstStyle/>
        <a:p>
          <a:endParaRPr lang="en-US"/>
        </a:p>
      </dgm:t>
    </dgm:pt>
    <dgm:pt modelId="{9E075224-8D09-4EFE-9E0E-5E1673259762}">
      <dgm:prSet/>
      <dgm:spPr/>
      <dgm:t>
        <a:bodyPr/>
        <a:lstStyle/>
        <a:p>
          <a:r>
            <a:rPr lang="en-US"/>
            <a:t>This judgment highlights the consequences of the Watchers' actions and serves as a warning about the dangers of disobedience and corruption. </a:t>
          </a:r>
        </a:p>
      </dgm:t>
    </dgm:pt>
    <dgm:pt modelId="{534B91E0-C67E-4C8B-9E51-DCB1C89D3068}" type="parTrans" cxnId="{DE75AA4B-7153-4729-AF5D-37B76DA9F2FD}">
      <dgm:prSet/>
      <dgm:spPr/>
      <dgm:t>
        <a:bodyPr/>
        <a:lstStyle/>
        <a:p>
          <a:endParaRPr lang="en-US"/>
        </a:p>
      </dgm:t>
    </dgm:pt>
    <dgm:pt modelId="{AB2EEB00-71AD-43E2-B375-29FEB1831BF7}" type="sibTrans" cxnId="{DE75AA4B-7153-4729-AF5D-37B76DA9F2FD}">
      <dgm:prSet/>
      <dgm:spPr/>
      <dgm:t>
        <a:bodyPr/>
        <a:lstStyle/>
        <a:p>
          <a:endParaRPr lang="en-US"/>
        </a:p>
      </dgm:t>
    </dgm:pt>
    <dgm:pt modelId="{2FE302C2-124A-4A1C-8D65-51FFF979833C}">
      <dgm:prSet/>
      <dgm:spPr/>
      <dgm:t>
        <a:bodyPr/>
        <a:lstStyle/>
        <a:p>
          <a:r>
            <a:rPr lang="en-US"/>
            <a:t>The story underscores the importance of maintaining divine order and the severe repercussions of defying God's will.</a:t>
          </a:r>
        </a:p>
      </dgm:t>
    </dgm:pt>
    <dgm:pt modelId="{90F7A905-7062-489C-99C0-9405964A503D}" type="parTrans" cxnId="{8A7EABD9-A775-4B2C-BE1F-948285172356}">
      <dgm:prSet/>
      <dgm:spPr/>
      <dgm:t>
        <a:bodyPr/>
        <a:lstStyle/>
        <a:p>
          <a:endParaRPr lang="en-US"/>
        </a:p>
      </dgm:t>
    </dgm:pt>
    <dgm:pt modelId="{978E7418-8097-40F7-8850-62F34166E665}" type="sibTrans" cxnId="{8A7EABD9-A775-4B2C-BE1F-948285172356}">
      <dgm:prSet/>
      <dgm:spPr/>
      <dgm:t>
        <a:bodyPr/>
        <a:lstStyle/>
        <a:p>
          <a:endParaRPr lang="en-US"/>
        </a:p>
      </dgm:t>
    </dgm:pt>
    <dgm:pt modelId="{2D9EF5A2-287C-4EE5-9CDE-E9BA5EA8182F}" type="pres">
      <dgm:prSet presAssocID="{09DDCF80-5CD4-4BD5-84C0-2BB60384533C}" presName="diagram" presStyleCnt="0">
        <dgm:presLayoutVars>
          <dgm:dir/>
          <dgm:resizeHandles val="exact"/>
        </dgm:presLayoutVars>
      </dgm:prSet>
      <dgm:spPr/>
    </dgm:pt>
    <dgm:pt modelId="{4406A6AC-6BBA-4FA7-94AA-1E3874B6E0ED}" type="pres">
      <dgm:prSet presAssocID="{9E075224-8D09-4EFE-9E0E-5E1673259762}" presName="arrow" presStyleLbl="node1" presStyleIdx="0" presStyleCnt="2">
        <dgm:presLayoutVars>
          <dgm:bulletEnabled val="1"/>
        </dgm:presLayoutVars>
      </dgm:prSet>
      <dgm:spPr/>
    </dgm:pt>
    <dgm:pt modelId="{A86B76CA-5CC3-4BB4-A218-667DEC0404B4}" type="pres">
      <dgm:prSet presAssocID="{2FE302C2-124A-4A1C-8D65-51FFF979833C}" presName="arrow" presStyleLbl="node1" presStyleIdx="1" presStyleCnt="2">
        <dgm:presLayoutVars>
          <dgm:bulletEnabled val="1"/>
        </dgm:presLayoutVars>
      </dgm:prSet>
      <dgm:spPr/>
    </dgm:pt>
  </dgm:ptLst>
  <dgm:cxnLst>
    <dgm:cxn modelId="{A705A411-4168-4892-A909-335C414880D2}" type="presOf" srcId="{9E075224-8D09-4EFE-9E0E-5E1673259762}" destId="{4406A6AC-6BBA-4FA7-94AA-1E3874B6E0ED}" srcOrd="0" destOrd="0" presId="urn:microsoft.com/office/officeart/2005/8/layout/arrow5"/>
    <dgm:cxn modelId="{50C33029-DEE0-4862-8D0D-3B8000312F2D}" type="presOf" srcId="{09DDCF80-5CD4-4BD5-84C0-2BB60384533C}" destId="{2D9EF5A2-287C-4EE5-9CDE-E9BA5EA8182F}" srcOrd="0" destOrd="0" presId="urn:microsoft.com/office/officeart/2005/8/layout/arrow5"/>
    <dgm:cxn modelId="{DE75AA4B-7153-4729-AF5D-37B76DA9F2FD}" srcId="{09DDCF80-5CD4-4BD5-84C0-2BB60384533C}" destId="{9E075224-8D09-4EFE-9E0E-5E1673259762}" srcOrd="0" destOrd="0" parTransId="{534B91E0-C67E-4C8B-9E51-DCB1C89D3068}" sibTransId="{AB2EEB00-71AD-43E2-B375-29FEB1831BF7}"/>
    <dgm:cxn modelId="{2AA540D1-AF59-46F1-A49A-6665F73FCEC1}" type="presOf" srcId="{2FE302C2-124A-4A1C-8D65-51FFF979833C}" destId="{A86B76CA-5CC3-4BB4-A218-667DEC0404B4}" srcOrd="0" destOrd="0" presId="urn:microsoft.com/office/officeart/2005/8/layout/arrow5"/>
    <dgm:cxn modelId="{8A7EABD9-A775-4B2C-BE1F-948285172356}" srcId="{09DDCF80-5CD4-4BD5-84C0-2BB60384533C}" destId="{2FE302C2-124A-4A1C-8D65-51FFF979833C}" srcOrd="1" destOrd="0" parTransId="{90F7A905-7062-489C-99C0-9405964A503D}" sibTransId="{978E7418-8097-40F7-8850-62F34166E665}"/>
    <dgm:cxn modelId="{9A450889-1A71-4D00-BCCB-95C03892ED0A}" type="presParOf" srcId="{2D9EF5A2-287C-4EE5-9CDE-E9BA5EA8182F}" destId="{4406A6AC-6BBA-4FA7-94AA-1E3874B6E0ED}" srcOrd="0" destOrd="0" presId="urn:microsoft.com/office/officeart/2005/8/layout/arrow5"/>
    <dgm:cxn modelId="{4C9D3704-5142-4130-B8B8-EC07978519BC}" type="presParOf" srcId="{2D9EF5A2-287C-4EE5-9CDE-E9BA5EA8182F}" destId="{A86B76CA-5CC3-4BB4-A218-667DEC0404B4}"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2B48DE-1C38-4472-B8E7-6E3448E71376}">
      <dsp:nvSpPr>
        <dsp:cNvPr id="0" name=""/>
        <dsp:cNvSpPr/>
      </dsp:nvSpPr>
      <dsp:spPr>
        <a:xfrm>
          <a:off x="0" y="784686"/>
          <a:ext cx="11047411" cy="173995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3E82DD-753B-40FE-8F92-CEC35798F123}">
      <dsp:nvSpPr>
        <dsp:cNvPr id="0" name=""/>
        <dsp:cNvSpPr/>
      </dsp:nvSpPr>
      <dsp:spPr>
        <a:xfrm>
          <a:off x="526337" y="1176177"/>
          <a:ext cx="956976" cy="95697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41EA853-3C0F-46A6-BFD2-63E2BA1B1CD4}">
      <dsp:nvSpPr>
        <dsp:cNvPr id="0" name=""/>
        <dsp:cNvSpPr/>
      </dsp:nvSpPr>
      <dsp:spPr>
        <a:xfrm>
          <a:off x="2009650" y="784686"/>
          <a:ext cx="9037760" cy="1739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145" tIns="184145" rIns="184145" bIns="184145" numCol="1" spcCol="1270" anchor="ctr" anchorCtr="0">
          <a:noAutofit/>
        </a:bodyPr>
        <a:lstStyle/>
        <a:p>
          <a:pPr marL="0" lvl="0" indent="0" algn="l" defTabSz="1600200">
            <a:lnSpc>
              <a:spcPct val="90000"/>
            </a:lnSpc>
            <a:spcBef>
              <a:spcPct val="0"/>
            </a:spcBef>
            <a:spcAft>
              <a:spcPct val="35000"/>
            </a:spcAft>
            <a:buNone/>
          </a:pPr>
          <a:r>
            <a:rPr lang="en-US" sz="3600" b="0" kern="1200" dirty="0"/>
            <a:t>Angel of the LORD is clearly an appearance of God himself as no one would say the Apostle Paul is serving an Angel instead of God</a:t>
          </a:r>
          <a:endParaRPr lang="en-US" sz="3600" kern="1200" dirty="0"/>
        </a:p>
      </dsp:txBody>
      <dsp:txXfrm>
        <a:off x="2009650" y="784686"/>
        <a:ext cx="9037760" cy="1739957"/>
      </dsp:txXfrm>
    </dsp:sp>
    <dsp:sp modelId="{B8B9CA05-849D-4F01-857A-756D029BFE6D}">
      <dsp:nvSpPr>
        <dsp:cNvPr id="0" name=""/>
        <dsp:cNvSpPr/>
      </dsp:nvSpPr>
      <dsp:spPr>
        <a:xfrm>
          <a:off x="0" y="2934045"/>
          <a:ext cx="11047411" cy="173995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4002F5-F9DF-4EE2-BC30-22DD9CE01C00}">
      <dsp:nvSpPr>
        <dsp:cNvPr id="0" name=""/>
        <dsp:cNvSpPr/>
      </dsp:nvSpPr>
      <dsp:spPr>
        <a:xfrm>
          <a:off x="526337" y="3325536"/>
          <a:ext cx="956976" cy="95697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2F580C8-D1B3-474F-945E-7709574B0F28}">
      <dsp:nvSpPr>
        <dsp:cNvPr id="0" name=""/>
        <dsp:cNvSpPr/>
      </dsp:nvSpPr>
      <dsp:spPr>
        <a:xfrm>
          <a:off x="2009650" y="2934045"/>
          <a:ext cx="9037760" cy="1739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145" tIns="184145" rIns="184145" bIns="184145" numCol="1" spcCol="1270" anchor="ctr" anchorCtr="0">
          <a:noAutofit/>
        </a:bodyPr>
        <a:lstStyle/>
        <a:p>
          <a:pPr marL="0" lvl="0" indent="0" algn="l" defTabSz="1600200">
            <a:lnSpc>
              <a:spcPct val="90000"/>
            </a:lnSpc>
            <a:spcBef>
              <a:spcPct val="0"/>
            </a:spcBef>
            <a:spcAft>
              <a:spcPct val="35000"/>
            </a:spcAft>
            <a:buNone/>
          </a:pPr>
          <a:r>
            <a:rPr lang="en-US" sz="3600" b="1" i="1" kern="1200" dirty="0"/>
            <a:t>Acts 27:23</a:t>
          </a:r>
          <a:br>
            <a:rPr lang="en-US" sz="3600" b="1" i="1" kern="1200" dirty="0"/>
          </a:br>
          <a:r>
            <a:rPr lang="en-US" sz="3600" b="1" i="1" kern="1200" dirty="0"/>
            <a:t>For there stood by me this night the angel of God, whose I am, and whom I serve,</a:t>
          </a:r>
          <a:endParaRPr lang="en-US" sz="3600" kern="1200" dirty="0"/>
        </a:p>
      </dsp:txBody>
      <dsp:txXfrm>
        <a:off x="2009650" y="2934045"/>
        <a:ext cx="9037760" cy="17399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9A61D9-6520-41EA-B336-8EB34E635E15}">
      <dsp:nvSpPr>
        <dsp:cNvPr id="0" name=""/>
        <dsp:cNvSpPr/>
      </dsp:nvSpPr>
      <dsp:spPr>
        <a:xfrm>
          <a:off x="0" y="14602"/>
          <a:ext cx="8614490" cy="1968479"/>
        </a:xfrm>
        <a:prstGeom prst="roundRect">
          <a:avLst/>
        </a:prstGeom>
        <a:gradFill rotWithShape="0">
          <a:gsLst>
            <a:gs pos="0">
              <a:schemeClr val="accent5">
                <a:hueOff val="0"/>
                <a:satOff val="0"/>
                <a:lumOff val="0"/>
                <a:alphaOff val="0"/>
                <a:tint val="94000"/>
                <a:satMod val="105000"/>
                <a:lumMod val="102000"/>
              </a:schemeClr>
            </a:gs>
            <a:gs pos="100000">
              <a:schemeClr val="accent5">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solidFill>
                <a:schemeClr val="bg1"/>
              </a:solidFill>
            </a:rPr>
            <a:t>In their holy state, “</a:t>
          </a:r>
          <a:r>
            <a:rPr lang="en-US" sz="3600" b="1" kern="1200" dirty="0">
              <a:solidFill>
                <a:schemeClr val="bg1"/>
              </a:solidFill>
            </a:rPr>
            <a:t>unfallen angels</a:t>
          </a:r>
          <a:r>
            <a:rPr lang="en-US" sz="3600" kern="1200" dirty="0">
              <a:solidFill>
                <a:schemeClr val="bg1"/>
              </a:solidFill>
            </a:rPr>
            <a:t>” are called “</a:t>
          </a:r>
          <a:r>
            <a:rPr lang="en-US" sz="3600" b="1" kern="1200" dirty="0">
              <a:solidFill>
                <a:schemeClr val="bg1"/>
              </a:solidFill>
            </a:rPr>
            <a:t>sons of God</a:t>
          </a:r>
          <a:r>
            <a:rPr lang="en-US" sz="3600" kern="1200" dirty="0">
              <a:solidFill>
                <a:schemeClr val="bg1"/>
              </a:solidFill>
            </a:rPr>
            <a:t>” in the sense that they were brought into existence by the creation of God (Job 1:6; 38:7). </a:t>
          </a:r>
        </a:p>
      </dsp:txBody>
      <dsp:txXfrm>
        <a:off x="96093" y="110695"/>
        <a:ext cx="8422304" cy="1776293"/>
      </dsp:txXfrm>
    </dsp:sp>
    <dsp:sp modelId="{6CEDBDFA-E952-46F9-87F7-5E7ACEE7707F}">
      <dsp:nvSpPr>
        <dsp:cNvPr id="0" name=""/>
        <dsp:cNvSpPr/>
      </dsp:nvSpPr>
      <dsp:spPr>
        <a:xfrm>
          <a:off x="0" y="1983670"/>
          <a:ext cx="8614490" cy="1968479"/>
        </a:xfrm>
        <a:prstGeom prst="roundRect">
          <a:avLst/>
        </a:prstGeom>
        <a:gradFill rotWithShape="0">
          <a:gsLst>
            <a:gs pos="0">
              <a:schemeClr val="accent5">
                <a:hueOff val="-1654278"/>
                <a:satOff val="-8885"/>
                <a:lumOff val="3039"/>
                <a:alphaOff val="0"/>
                <a:tint val="94000"/>
                <a:satMod val="105000"/>
                <a:lumMod val="102000"/>
              </a:schemeClr>
            </a:gs>
            <a:gs pos="100000">
              <a:schemeClr val="accent5">
                <a:hueOff val="-1654278"/>
                <a:satOff val="-8885"/>
                <a:lumOff val="3039"/>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solidFill>
                <a:schemeClr val="bg1"/>
              </a:solidFill>
            </a:rPr>
            <a:t>Though they are never spoken of as created in the image of God, they are also be called “sons of God” because they possess personality like God.</a:t>
          </a:r>
        </a:p>
      </dsp:txBody>
      <dsp:txXfrm>
        <a:off x="96093" y="2079763"/>
        <a:ext cx="8422304" cy="1776293"/>
      </dsp:txXfrm>
    </dsp:sp>
    <dsp:sp modelId="{6AA7125B-9E65-418B-95A6-4E0F04A6C651}">
      <dsp:nvSpPr>
        <dsp:cNvPr id="0" name=""/>
        <dsp:cNvSpPr/>
      </dsp:nvSpPr>
      <dsp:spPr>
        <a:xfrm>
          <a:off x="0" y="3964510"/>
          <a:ext cx="8614490" cy="1968479"/>
        </a:xfrm>
        <a:prstGeom prst="roundRect">
          <a:avLst/>
        </a:prstGeom>
        <a:gradFill rotWithShape="0">
          <a:gsLst>
            <a:gs pos="0">
              <a:schemeClr val="accent5">
                <a:hueOff val="-3308557"/>
                <a:satOff val="-17770"/>
                <a:lumOff val="6078"/>
                <a:alphaOff val="0"/>
                <a:tint val="94000"/>
                <a:satMod val="105000"/>
                <a:lumMod val="102000"/>
              </a:schemeClr>
            </a:gs>
            <a:gs pos="100000">
              <a:schemeClr val="accent5">
                <a:hueOff val="-3308557"/>
                <a:satOff val="-17770"/>
                <a:lumOff val="6078"/>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solidFill>
                <a:schemeClr val="bg1"/>
              </a:solidFill>
            </a:rPr>
            <a:t>This term is also used in Genesis 6:2 which tells us the “</a:t>
          </a:r>
          <a:r>
            <a:rPr lang="en-US" sz="3600" b="1" kern="1200" dirty="0">
              <a:solidFill>
                <a:schemeClr val="bg1"/>
              </a:solidFill>
            </a:rPr>
            <a:t>sons of God</a:t>
          </a:r>
          <a:r>
            <a:rPr lang="en-US" sz="3600" kern="1200" dirty="0">
              <a:solidFill>
                <a:schemeClr val="bg1"/>
              </a:solidFill>
            </a:rPr>
            <a:t>” took wives from among the “daughters of men.” </a:t>
          </a:r>
        </a:p>
      </dsp:txBody>
      <dsp:txXfrm>
        <a:off x="96093" y="4060603"/>
        <a:ext cx="8422304" cy="17762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9A61D9-6520-41EA-B336-8EB34E635E15}">
      <dsp:nvSpPr>
        <dsp:cNvPr id="0" name=""/>
        <dsp:cNvSpPr/>
      </dsp:nvSpPr>
      <dsp:spPr>
        <a:xfrm>
          <a:off x="0" y="291515"/>
          <a:ext cx="8614490" cy="2545920"/>
        </a:xfrm>
        <a:prstGeom prst="roundRect">
          <a:avLst/>
        </a:prstGeom>
        <a:gradFill rotWithShape="0">
          <a:gsLst>
            <a:gs pos="0">
              <a:schemeClr val="accent5">
                <a:hueOff val="0"/>
                <a:satOff val="0"/>
                <a:lumOff val="0"/>
                <a:alphaOff val="0"/>
                <a:tint val="94000"/>
                <a:satMod val="105000"/>
                <a:lumMod val="102000"/>
              </a:schemeClr>
            </a:gs>
            <a:gs pos="100000">
              <a:schemeClr val="accent5">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Some scholars understand “the </a:t>
          </a:r>
          <a:r>
            <a:rPr lang="en-US" sz="3200" kern="1200" dirty="0">
              <a:solidFill>
                <a:schemeClr val="accent6">
                  <a:lumMod val="50000"/>
                </a:schemeClr>
              </a:solidFill>
            </a:rPr>
            <a:t>sons of God</a:t>
          </a:r>
          <a:r>
            <a:rPr lang="en-US" sz="3200" kern="1200" dirty="0"/>
            <a:t>” of Genesis 6:2 to refer to the sons of the godly </a:t>
          </a:r>
          <a:r>
            <a:rPr lang="en-US" sz="3200" b="1" kern="1200" dirty="0">
              <a:solidFill>
                <a:schemeClr val="accent6">
                  <a:lumMod val="50000"/>
                </a:schemeClr>
              </a:solidFill>
            </a:rPr>
            <a:t>line of Seth </a:t>
          </a:r>
          <a:r>
            <a:rPr lang="en-US" sz="3200" kern="1200" dirty="0"/>
            <a:t>© 1998 Biblical Studies Press http://www.bible.org 3 and the “</a:t>
          </a:r>
          <a:r>
            <a:rPr lang="en-US" sz="3200" kern="1200" dirty="0">
              <a:solidFill>
                <a:schemeClr val="accent6">
                  <a:lumMod val="50000"/>
                </a:schemeClr>
              </a:solidFill>
            </a:rPr>
            <a:t>daughters of men</a:t>
          </a:r>
          <a:r>
            <a:rPr lang="en-US" sz="3200" kern="1200" dirty="0"/>
            <a:t>” to refer to the ungodly </a:t>
          </a:r>
          <a:r>
            <a:rPr lang="en-US" sz="3200" b="1" kern="1200" dirty="0">
              <a:solidFill>
                <a:schemeClr val="accent6">
                  <a:lumMod val="50000"/>
                </a:schemeClr>
              </a:solidFill>
            </a:rPr>
            <a:t>line of the Cainites</a:t>
          </a:r>
          <a:r>
            <a:rPr lang="en-US" sz="3200" kern="1200" dirty="0"/>
            <a:t>. </a:t>
          </a:r>
        </a:p>
      </dsp:txBody>
      <dsp:txXfrm>
        <a:off x="124282" y="415797"/>
        <a:ext cx="8365926" cy="2297356"/>
      </dsp:txXfrm>
    </dsp:sp>
    <dsp:sp modelId="{6CEDBDFA-E952-46F9-87F7-5E7ACEE7707F}">
      <dsp:nvSpPr>
        <dsp:cNvPr id="0" name=""/>
        <dsp:cNvSpPr/>
      </dsp:nvSpPr>
      <dsp:spPr>
        <a:xfrm>
          <a:off x="0" y="2841825"/>
          <a:ext cx="8614490" cy="2545920"/>
        </a:xfrm>
        <a:prstGeom prst="roundRect">
          <a:avLst/>
        </a:prstGeom>
        <a:gradFill rotWithShape="0">
          <a:gsLst>
            <a:gs pos="0">
              <a:schemeClr val="accent5">
                <a:hueOff val="-3308557"/>
                <a:satOff val="-17770"/>
                <a:lumOff val="6078"/>
                <a:alphaOff val="0"/>
                <a:tint val="94000"/>
                <a:satMod val="105000"/>
                <a:lumMod val="102000"/>
              </a:schemeClr>
            </a:gs>
            <a:gs pos="100000">
              <a:schemeClr val="accent5">
                <a:hueOff val="-3308557"/>
                <a:satOff val="-17770"/>
                <a:lumOff val="6078"/>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dirty="0">
              <a:solidFill>
                <a:schemeClr val="bg1"/>
              </a:solidFill>
            </a:rPr>
            <a:t>Though the bible has no support for this point of view</a:t>
          </a:r>
        </a:p>
      </dsp:txBody>
      <dsp:txXfrm>
        <a:off x="124282" y="2966107"/>
        <a:ext cx="8365926" cy="22973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D6A0FE-8096-4AEA-A681-96C190178047}">
      <dsp:nvSpPr>
        <dsp:cNvPr id="0" name=""/>
        <dsp:cNvSpPr/>
      </dsp:nvSpPr>
      <dsp:spPr>
        <a:xfrm>
          <a:off x="1417" y="486989"/>
          <a:ext cx="4644395" cy="4644395"/>
        </a:xfrm>
        <a:prstGeom prst="ellipse">
          <a:avLst/>
        </a:prstGeom>
        <a:solidFill>
          <a:schemeClr val="accent2">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rgbClr val="002060"/>
              </a:solidFill>
            </a:rPr>
            <a:t>Their union with human women resulted in the birth of the Nephilim, a race of giants who caused great chaos and destruction on Earth. </a:t>
          </a:r>
        </a:p>
      </dsp:txBody>
      <dsp:txXfrm>
        <a:off x="681573" y="1167145"/>
        <a:ext cx="3284083" cy="3284083"/>
      </dsp:txXfrm>
    </dsp:sp>
    <dsp:sp modelId="{064BDE96-6B92-47B9-908B-2A047CCD09DE}">
      <dsp:nvSpPr>
        <dsp:cNvPr id="0" name=""/>
        <dsp:cNvSpPr/>
      </dsp:nvSpPr>
      <dsp:spPr>
        <a:xfrm rot="5400000">
          <a:off x="5028975" y="2193805"/>
          <a:ext cx="1625538" cy="1230764"/>
        </a:xfrm>
        <a:prstGeom prst="triangle">
          <a:avLst/>
        </a:prstGeom>
        <a:solidFill>
          <a:schemeClr val="accent2">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41D2CC3E-73C0-4A6D-BEBF-7C5342837FFA}">
      <dsp:nvSpPr>
        <dsp:cNvPr id="0" name=""/>
        <dsp:cNvSpPr/>
      </dsp:nvSpPr>
      <dsp:spPr>
        <a:xfrm>
          <a:off x="6968010" y="486989"/>
          <a:ext cx="4644395" cy="4644395"/>
        </a:xfrm>
        <a:prstGeom prst="ellipse">
          <a:avLst/>
        </a:prstGeom>
        <a:solidFill>
          <a:schemeClr val="accent3">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kern="1200"/>
            <a:t>The Nephilim's violent behavior and the corruption brought by the Watchers' teachings led to widespread suffering and sin among humans.</a:t>
          </a:r>
        </a:p>
      </dsp:txBody>
      <dsp:txXfrm>
        <a:off x="7648166" y="1167145"/>
        <a:ext cx="3284083" cy="328408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A9562F-8E46-4276-8530-601DB2D710ED}">
      <dsp:nvSpPr>
        <dsp:cNvPr id="0" name=""/>
        <dsp:cNvSpPr/>
      </dsp:nvSpPr>
      <dsp:spPr>
        <a:xfrm>
          <a:off x="5107" y="393236"/>
          <a:ext cx="2233205" cy="6071526"/>
        </a:xfrm>
        <a:prstGeom prst="roundRect">
          <a:avLst>
            <a:gd name="adj" fmla="val 10000"/>
          </a:avLst>
        </a:prstGeom>
        <a:solidFill>
          <a:schemeClr val="accent2">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God intervenes: </a:t>
          </a:r>
          <a:r>
            <a:rPr lang="en-US" sz="2800" b="0" kern="1200" dirty="0"/>
            <a:t>Because of </a:t>
          </a:r>
          <a:r>
            <a:rPr lang="en-US" sz="2800" kern="1200" dirty="0"/>
            <a:t>corruption and devastation. </a:t>
          </a:r>
        </a:p>
        <a:p>
          <a:pPr marL="0" lvl="0" indent="0" algn="ctr" defTabSz="1244600">
            <a:lnSpc>
              <a:spcPct val="90000"/>
            </a:lnSpc>
            <a:spcBef>
              <a:spcPct val="0"/>
            </a:spcBef>
            <a:spcAft>
              <a:spcPct val="35000"/>
            </a:spcAft>
            <a:buNone/>
          </a:pPr>
          <a:r>
            <a:rPr lang="en-US" sz="2800" kern="1200" dirty="0"/>
            <a:t>He sent the </a:t>
          </a:r>
          <a:r>
            <a:rPr lang="en-US" sz="2800" b="1" kern="1200" dirty="0"/>
            <a:t>archangels</a:t>
          </a:r>
          <a:r>
            <a:rPr lang="en-US" sz="2800" kern="1200" dirty="0"/>
            <a:t> Michael, Gabriel, Raphael, and Uriel to deal with the situation. They were tasked with:</a:t>
          </a:r>
        </a:p>
      </dsp:txBody>
      <dsp:txXfrm>
        <a:off x="70515" y="458644"/>
        <a:ext cx="2102389" cy="5940710"/>
      </dsp:txXfrm>
    </dsp:sp>
    <dsp:sp modelId="{D5BC8402-06F5-4EED-876F-37BEBEC51A93}">
      <dsp:nvSpPr>
        <dsp:cNvPr id="0" name=""/>
        <dsp:cNvSpPr/>
      </dsp:nvSpPr>
      <dsp:spPr>
        <a:xfrm>
          <a:off x="2461633" y="3152082"/>
          <a:ext cx="473439" cy="55383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2461633" y="3262849"/>
        <a:ext cx="331407" cy="332300"/>
      </dsp:txXfrm>
    </dsp:sp>
    <dsp:sp modelId="{4B8D588B-373B-4549-A354-EF9455C7B18F}">
      <dsp:nvSpPr>
        <dsp:cNvPr id="0" name=""/>
        <dsp:cNvSpPr/>
      </dsp:nvSpPr>
      <dsp:spPr>
        <a:xfrm>
          <a:off x="3131594" y="393236"/>
          <a:ext cx="2233205" cy="6071526"/>
        </a:xfrm>
        <a:prstGeom prst="roundRect">
          <a:avLst>
            <a:gd name="adj" fmla="val 10000"/>
          </a:avLst>
        </a:prstGeom>
        <a:solidFill>
          <a:schemeClr val="accent3">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Binding the Watchers</a:t>
          </a:r>
          <a:r>
            <a:rPr lang="en-US" sz="2800" kern="1200" dirty="0"/>
            <a:t>:</a:t>
          </a:r>
        </a:p>
        <a:p>
          <a:pPr marL="0" lvl="0" indent="0" algn="ctr" defTabSz="1244600">
            <a:lnSpc>
              <a:spcPct val="90000"/>
            </a:lnSpc>
            <a:spcBef>
              <a:spcPct val="0"/>
            </a:spcBef>
            <a:spcAft>
              <a:spcPct val="35000"/>
            </a:spcAft>
            <a:buNone/>
          </a:pPr>
          <a:r>
            <a:rPr lang="en-US" sz="2800" kern="1200" dirty="0"/>
            <a:t> The rebellious angels were bound and cast into the depths of the Earth, where they would remain imprisoned until the Day of Judgment.</a:t>
          </a:r>
        </a:p>
      </dsp:txBody>
      <dsp:txXfrm>
        <a:off x="3197002" y="458644"/>
        <a:ext cx="2102389" cy="5940710"/>
      </dsp:txXfrm>
    </dsp:sp>
    <dsp:sp modelId="{9D7B8CCB-2D16-442A-B9D3-44FAE28BCDFA}">
      <dsp:nvSpPr>
        <dsp:cNvPr id="0" name=""/>
        <dsp:cNvSpPr/>
      </dsp:nvSpPr>
      <dsp:spPr>
        <a:xfrm>
          <a:off x="5588120" y="3152082"/>
          <a:ext cx="473439" cy="55383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5588120" y="3262849"/>
        <a:ext cx="331407" cy="332300"/>
      </dsp:txXfrm>
    </dsp:sp>
    <dsp:sp modelId="{330EC518-D658-40EC-AB41-F0773BC19DCF}">
      <dsp:nvSpPr>
        <dsp:cNvPr id="0" name=""/>
        <dsp:cNvSpPr/>
      </dsp:nvSpPr>
      <dsp:spPr>
        <a:xfrm>
          <a:off x="6258082" y="393236"/>
          <a:ext cx="2233205" cy="6071526"/>
        </a:xfrm>
        <a:prstGeom prst="roundRect">
          <a:avLst>
            <a:gd name="adj" fmla="val 10000"/>
          </a:avLst>
        </a:prstGeom>
        <a:solidFill>
          <a:schemeClr val="accent4">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Destroying the Nephilim</a:t>
          </a:r>
          <a:r>
            <a:rPr lang="en-US" sz="2800" kern="1200" dirty="0"/>
            <a:t>:</a:t>
          </a:r>
        </a:p>
        <a:p>
          <a:pPr marL="0" lvl="0" indent="0" algn="ctr" defTabSz="1244600">
            <a:lnSpc>
              <a:spcPct val="90000"/>
            </a:lnSpc>
            <a:spcBef>
              <a:spcPct val="0"/>
            </a:spcBef>
            <a:spcAft>
              <a:spcPct val="35000"/>
            </a:spcAft>
            <a:buNone/>
          </a:pPr>
          <a:r>
            <a:rPr lang="en-US" sz="2800" kern="1200" dirty="0"/>
            <a:t> The giants were to be destroyed to cleanse the Earth of their influence.</a:t>
          </a:r>
        </a:p>
      </dsp:txBody>
      <dsp:txXfrm>
        <a:off x="6323490" y="458644"/>
        <a:ext cx="2102389" cy="5940710"/>
      </dsp:txXfrm>
    </dsp:sp>
    <dsp:sp modelId="{A4182F7D-A789-4339-A00C-0BA6F39DF29E}">
      <dsp:nvSpPr>
        <dsp:cNvPr id="0" name=""/>
        <dsp:cNvSpPr/>
      </dsp:nvSpPr>
      <dsp:spPr>
        <a:xfrm>
          <a:off x="8714607" y="3152082"/>
          <a:ext cx="473439" cy="55383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714607" y="3262849"/>
        <a:ext cx="331407" cy="332300"/>
      </dsp:txXfrm>
    </dsp:sp>
    <dsp:sp modelId="{D7D46086-148C-4058-821B-AD1108510BF5}">
      <dsp:nvSpPr>
        <dsp:cNvPr id="0" name=""/>
        <dsp:cNvSpPr/>
      </dsp:nvSpPr>
      <dsp:spPr>
        <a:xfrm>
          <a:off x="9384569" y="393236"/>
          <a:ext cx="2233205" cy="6071526"/>
        </a:xfrm>
        <a:prstGeom prst="roundRect">
          <a:avLst>
            <a:gd name="adj" fmla="val 10000"/>
          </a:avLst>
        </a:prstGeom>
        <a:solidFill>
          <a:schemeClr val="accent5">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Purifying the Earth</a:t>
          </a:r>
          <a:r>
            <a:rPr lang="en-US" sz="2800" kern="1200" dirty="0"/>
            <a:t>:</a:t>
          </a:r>
        </a:p>
        <a:p>
          <a:pPr marL="0" lvl="0" indent="0" algn="ctr" defTabSz="1244600">
            <a:lnSpc>
              <a:spcPct val="90000"/>
            </a:lnSpc>
            <a:spcBef>
              <a:spcPct val="0"/>
            </a:spcBef>
            <a:spcAft>
              <a:spcPct val="35000"/>
            </a:spcAft>
            <a:buNone/>
          </a:pPr>
          <a:r>
            <a:rPr lang="en-US" sz="2800" kern="1200" dirty="0"/>
            <a:t> The archangels worked to restore order and purity to the world.</a:t>
          </a:r>
        </a:p>
      </dsp:txBody>
      <dsp:txXfrm>
        <a:off x="9449977" y="458644"/>
        <a:ext cx="2102389" cy="59407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06A6AC-6BBA-4FA7-94AA-1E3874B6E0ED}">
      <dsp:nvSpPr>
        <dsp:cNvPr id="0" name=""/>
        <dsp:cNvSpPr/>
      </dsp:nvSpPr>
      <dsp:spPr>
        <a:xfrm rot="16200000">
          <a:off x="363" y="27"/>
          <a:ext cx="5208900" cy="5208900"/>
        </a:xfrm>
        <a:prstGeom prst="downArrow">
          <a:avLst>
            <a:gd name="adj1" fmla="val 50000"/>
            <a:gd name="adj2" fmla="val 35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en-US" sz="2700" kern="1200"/>
            <a:t>This judgment highlights the consequences of the Watchers' actions and serves as a warning about the dangers of disobedience and corruption. </a:t>
          </a:r>
        </a:p>
      </dsp:txBody>
      <dsp:txXfrm rot="5400000">
        <a:off x="364" y="1302251"/>
        <a:ext cx="4297343" cy="2604450"/>
      </dsp:txXfrm>
    </dsp:sp>
    <dsp:sp modelId="{A86B76CA-5CC3-4BB4-A218-667DEC0404B4}">
      <dsp:nvSpPr>
        <dsp:cNvPr id="0" name=""/>
        <dsp:cNvSpPr/>
      </dsp:nvSpPr>
      <dsp:spPr>
        <a:xfrm rot="5400000">
          <a:off x="5926256" y="27"/>
          <a:ext cx="5208900" cy="5208900"/>
        </a:xfrm>
        <a:prstGeom prst="downArrow">
          <a:avLst>
            <a:gd name="adj1" fmla="val 50000"/>
            <a:gd name="adj2" fmla="val 35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en-US" sz="2700" kern="1200"/>
            <a:t>The story underscores the importance of maintaining divine order and the severe repercussions of defying God's will.</a:t>
          </a:r>
        </a:p>
      </dsp:txBody>
      <dsp:txXfrm rot="-5400000">
        <a:off x="6837814" y="1302252"/>
        <a:ext cx="4297343" cy="260445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EFF019-DF69-4399-B1A6-FCDAF38C6DA1}" type="datetimeFigureOut">
              <a:rPr lang="en-US" smtClean="0"/>
              <a:t>4/27/2025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226270-830C-4DBF-8299-C9DF90BE9F55}" type="slidenum">
              <a:rPr lang="en-US" smtClean="0"/>
              <a:t>‹#›</a:t>
            </a:fld>
            <a:endParaRPr lang="en-US"/>
          </a:p>
        </p:txBody>
      </p:sp>
    </p:spTree>
    <p:extLst>
      <p:ext uri="{BB962C8B-B14F-4D97-AF65-F5344CB8AC3E}">
        <p14:creationId xmlns:p14="http://schemas.microsoft.com/office/powerpoint/2010/main" val="895292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a:xfrm>
            <a:off x="381000" y="685800"/>
            <a:ext cx="6096000" cy="3429000"/>
          </a:xfrm>
        </p:spPr>
      </p:sp>
      <p:sp>
        <p:nvSpPr>
          <p:cNvPr id="3" name="Rectangle 2"/>
          <p:cNvSpPr>
            <a:spLocks noGrp="1"/>
          </p:cNvSpPr>
          <p:nvPr>
            <p:ph type="body" idx="1"/>
          </p:nvPr>
        </p:nvSpPr>
        <p:spPr/>
        <p:txBody>
          <a:bodyPr/>
          <a:lstStyle/>
          <a:p>
            <a:endParaRPr lang="en-US"/>
          </a:p>
        </p:txBody>
      </p:sp>
      <p:sp>
        <p:nvSpPr>
          <p:cNvPr id="4" name="Rectangle 3"/>
          <p:cNvSpPr>
            <a:spLocks noGrp="1"/>
          </p:cNvSpPr>
          <p:nvPr>
            <p:ph type="sldNum" sz="quarter" idx="10"/>
          </p:nvPr>
        </p:nvSpPr>
        <p:spPr/>
        <p:txBody>
          <a:bodyPr/>
          <a:lstStyle/>
          <a:p>
            <a:fld id="{CA5D3BF3-D352-46FC-8343-31F56E6730E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226270-830C-4DBF-8299-C9DF90BE9F55}" type="slidenum">
              <a:rPr lang="en-US" smtClean="0"/>
              <a:t>6</a:t>
            </a:fld>
            <a:endParaRPr lang="en-US"/>
          </a:p>
        </p:txBody>
      </p:sp>
    </p:spTree>
    <p:extLst>
      <p:ext uri="{BB962C8B-B14F-4D97-AF65-F5344CB8AC3E}">
        <p14:creationId xmlns:p14="http://schemas.microsoft.com/office/powerpoint/2010/main" val="1585091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226270-830C-4DBF-8299-C9DF90BE9F55}" type="slidenum">
              <a:rPr lang="en-US" smtClean="0"/>
              <a:t>27</a:t>
            </a:fld>
            <a:endParaRPr lang="en-US"/>
          </a:p>
        </p:txBody>
      </p:sp>
    </p:spTree>
    <p:extLst>
      <p:ext uri="{BB962C8B-B14F-4D97-AF65-F5344CB8AC3E}">
        <p14:creationId xmlns:p14="http://schemas.microsoft.com/office/powerpoint/2010/main" val="575001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D028F-1D7D-0AD7-6DA7-A873A703F4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325D2-36C9-E129-3022-522FFAE470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0AE75E-6A6C-68B7-9CE6-09F8BA5062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66AA19-FFDB-98F3-C0A1-6C1F1E67027D}"/>
              </a:ext>
            </a:extLst>
          </p:cNvPr>
          <p:cNvSpPr>
            <a:spLocks noGrp="1"/>
          </p:cNvSpPr>
          <p:nvPr>
            <p:ph type="sldNum" sz="quarter" idx="5"/>
          </p:nvPr>
        </p:nvSpPr>
        <p:spPr/>
        <p:txBody>
          <a:bodyPr/>
          <a:lstStyle/>
          <a:p>
            <a:fld id="{82226270-830C-4DBF-8299-C9DF90BE9F55}" type="slidenum">
              <a:rPr lang="en-US" smtClean="0"/>
              <a:t>28</a:t>
            </a:fld>
            <a:endParaRPr lang="en-US"/>
          </a:p>
        </p:txBody>
      </p:sp>
    </p:spTree>
    <p:extLst>
      <p:ext uri="{BB962C8B-B14F-4D97-AF65-F5344CB8AC3E}">
        <p14:creationId xmlns:p14="http://schemas.microsoft.com/office/powerpoint/2010/main" val="1687561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77819-D281-39E3-FD04-EFE3E250ED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133372-3149-00AD-2AF7-D2E7E2678D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92FF6C-15EF-D84C-5593-88D91F1CAE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46A77B-2711-1F25-D55D-0FF0EF4506BE}"/>
              </a:ext>
            </a:extLst>
          </p:cNvPr>
          <p:cNvSpPr>
            <a:spLocks noGrp="1"/>
          </p:cNvSpPr>
          <p:nvPr>
            <p:ph type="sldNum" sz="quarter" idx="5"/>
          </p:nvPr>
        </p:nvSpPr>
        <p:spPr/>
        <p:txBody>
          <a:bodyPr/>
          <a:lstStyle/>
          <a:p>
            <a:fld id="{82226270-830C-4DBF-8299-C9DF90BE9F55}" type="slidenum">
              <a:rPr lang="en-US" smtClean="0"/>
              <a:t>29</a:t>
            </a:fld>
            <a:endParaRPr lang="en-US"/>
          </a:p>
        </p:txBody>
      </p:sp>
    </p:spTree>
    <p:extLst>
      <p:ext uri="{BB962C8B-B14F-4D97-AF65-F5344CB8AC3E}">
        <p14:creationId xmlns:p14="http://schemas.microsoft.com/office/powerpoint/2010/main" val="4189510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F385D-267F-EBC6-348F-697D9AE195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DDDCD3-C9B3-8860-A58E-E4BC9EC306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E57A9F-E6A3-36BA-016F-899FDDD68B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1A092E-E3C4-D943-BF22-B2CC060E8246}"/>
              </a:ext>
            </a:extLst>
          </p:cNvPr>
          <p:cNvSpPr>
            <a:spLocks noGrp="1"/>
          </p:cNvSpPr>
          <p:nvPr>
            <p:ph type="sldNum" sz="quarter" idx="5"/>
          </p:nvPr>
        </p:nvSpPr>
        <p:spPr/>
        <p:txBody>
          <a:bodyPr/>
          <a:lstStyle/>
          <a:p>
            <a:fld id="{82226270-830C-4DBF-8299-C9DF90BE9F55}" type="slidenum">
              <a:rPr lang="en-US" smtClean="0"/>
              <a:t>30</a:t>
            </a:fld>
            <a:endParaRPr lang="en-US"/>
          </a:p>
        </p:txBody>
      </p:sp>
    </p:spTree>
    <p:extLst>
      <p:ext uri="{BB962C8B-B14F-4D97-AF65-F5344CB8AC3E}">
        <p14:creationId xmlns:p14="http://schemas.microsoft.com/office/powerpoint/2010/main" val="2146593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226270-830C-4DBF-8299-C9DF90BE9F55}" type="slidenum">
              <a:rPr lang="en-US" smtClean="0"/>
              <a:t>68</a:t>
            </a:fld>
            <a:endParaRPr lang="en-US"/>
          </a:p>
        </p:txBody>
      </p:sp>
    </p:spTree>
    <p:extLst>
      <p:ext uri="{BB962C8B-B14F-4D97-AF65-F5344CB8AC3E}">
        <p14:creationId xmlns:p14="http://schemas.microsoft.com/office/powerpoint/2010/main" val="1335759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93E8E-0286-7F02-FF6C-AD184D19A5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1C2335-BC2E-4BFD-4108-ACD6538FE4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3E81D6-9F6B-5796-D551-BE400BE954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65DFF1-BB30-EBB0-2B12-9840EEB059D8}"/>
              </a:ext>
            </a:extLst>
          </p:cNvPr>
          <p:cNvSpPr>
            <a:spLocks noGrp="1"/>
          </p:cNvSpPr>
          <p:nvPr>
            <p:ph type="sldNum" sz="quarter" idx="5"/>
          </p:nvPr>
        </p:nvSpPr>
        <p:spPr/>
        <p:txBody>
          <a:bodyPr/>
          <a:lstStyle/>
          <a:p>
            <a:fld id="{82226270-830C-4DBF-8299-C9DF90BE9F55}" type="slidenum">
              <a:rPr lang="en-US" smtClean="0"/>
              <a:t>75</a:t>
            </a:fld>
            <a:endParaRPr lang="en-US"/>
          </a:p>
        </p:txBody>
      </p:sp>
    </p:spTree>
    <p:extLst>
      <p:ext uri="{BB962C8B-B14F-4D97-AF65-F5344CB8AC3E}">
        <p14:creationId xmlns:p14="http://schemas.microsoft.com/office/powerpoint/2010/main" val="3237389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226270-830C-4DBF-8299-C9DF90BE9F55}" type="slidenum">
              <a:rPr lang="en-US" smtClean="0"/>
              <a:t>86</a:t>
            </a:fld>
            <a:endParaRPr lang="en-US"/>
          </a:p>
        </p:txBody>
      </p:sp>
    </p:spTree>
    <p:extLst>
      <p:ext uri="{BB962C8B-B14F-4D97-AF65-F5344CB8AC3E}">
        <p14:creationId xmlns:p14="http://schemas.microsoft.com/office/powerpoint/2010/main" val="3467788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9AA97-F7FD-87B7-591A-8160CD13A3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A733AB-CE4D-E016-237F-862FA5F3CD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703826-998F-426E-15AF-789B939997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86E568-CD0E-B033-42E6-FDD3D7A6A8A5}"/>
              </a:ext>
            </a:extLst>
          </p:cNvPr>
          <p:cNvSpPr>
            <a:spLocks noGrp="1"/>
          </p:cNvSpPr>
          <p:nvPr>
            <p:ph type="sldNum" sz="quarter" idx="5"/>
          </p:nvPr>
        </p:nvSpPr>
        <p:spPr/>
        <p:txBody>
          <a:bodyPr/>
          <a:lstStyle/>
          <a:p>
            <a:fld id="{82226270-830C-4DBF-8299-C9DF90BE9F55}" type="slidenum">
              <a:rPr lang="en-US" smtClean="0"/>
              <a:t>87</a:t>
            </a:fld>
            <a:endParaRPr lang="en-US"/>
          </a:p>
        </p:txBody>
      </p:sp>
    </p:spTree>
    <p:extLst>
      <p:ext uri="{BB962C8B-B14F-4D97-AF65-F5344CB8AC3E}">
        <p14:creationId xmlns:p14="http://schemas.microsoft.com/office/powerpoint/2010/main" val="2103977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226270-830C-4DBF-8299-C9DF90BE9F55}" type="slidenum">
              <a:rPr lang="en-US" smtClean="0"/>
              <a:t>100</a:t>
            </a:fld>
            <a:endParaRPr lang="en-US"/>
          </a:p>
        </p:txBody>
      </p:sp>
    </p:spTree>
    <p:extLst>
      <p:ext uri="{BB962C8B-B14F-4D97-AF65-F5344CB8AC3E}">
        <p14:creationId xmlns:p14="http://schemas.microsoft.com/office/powerpoint/2010/main" val="39574566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17429E0-AD5B-EA82-C61F-ABAB6899EAAA}"/>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21000" contrast="17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tx1"/>
          </a:solidFill>
          <a:ln>
            <a:noFill/>
          </a:ln>
        </p:spPr>
      </p:pic>
      <p:sp>
        <p:nvSpPr>
          <p:cNvPr id="8" name="Rectangle 7">
            <a:extLst>
              <a:ext uri="{FF2B5EF4-FFF2-40B4-BE49-F238E27FC236}">
                <a16:creationId xmlns:a16="http://schemas.microsoft.com/office/drawing/2014/main" id="{E4B6C032-6959-5427-7222-AE2D44047759}"/>
              </a:ext>
            </a:extLst>
          </p:cNvPr>
          <p:cNvSpPr/>
          <p:nvPr userDrawn="1"/>
        </p:nvSpPr>
        <p:spPr>
          <a:xfrm>
            <a:off x="0" y="9525"/>
            <a:ext cx="12192000" cy="6858000"/>
          </a:xfrm>
          <a:prstGeom prst="rect">
            <a:avLst/>
          </a:prstGeom>
          <a:solidFill>
            <a:schemeClr val="tx1">
              <a:alpha val="6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Picture 2" descr="\\DROBO-FS\QuickDrops\JB\PPTX NG\Droplets\LightingOverlay.png"/>
          <p:cNvPicPr>
            <a:picLocks noChangeAspect="1" noChangeArrowheads="1"/>
          </p:cNvPicPr>
          <p:nvPr/>
        </p:nvPicPr>
        <p:blipFill>
          <a:blip r:embed="rId4">
            <a:alphaModFix amt="30000"/>
            <a:extLst>
              <a:ext uri="{28A0092B-C50C-407E-A947-70E740481C1C}">
                <a14:useLocalDpi xmlns:a14="http://schemas.microsoft.com/office/drawing/2010/main" val="0"/>
              </a:ext>
            </a:extLst>
          </a:blip>
          <a:srcRect/>
          <a:stretch>
            <a:fillRect/>
          </a:stretch>
        </p:blipFill>
        <p:spPr bwMode="auto">
          <a:xfrm>
            <a:off x="-5326" y="-1905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rgbClr val="7030A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7077511" y="5410201"/>
            <a:ext cx="2743200" cy="365125"/>
          </a:xfrm>
        </p:spPr>
        <p:txBody>
          <a:bodyPr/>
          <a:lstStyle>
            <a:lvl1pPr>
              <a:defRPr>
                <a:solidFill>
                  <a:srgbClr val="7030A0"/>
                </a:solidFill>
              </a:defRPr>
            </a:lvl1pPr>
          </a:lstStyle>
          <a:p>
            <a:fld id="{0BA4C04E-0D8E-4C2A-A156-515C681235CE}" type="datetime1">
              <a:rPr lang="en-US" smtClean="0"/>
              <a:t>4/27/2025</a:t>
            </a:fld>
            <a:endParaRPr lang="en-US" dirty="0"/>
          </a:p>
        </p:txBody>
      </p:sp>
      <p:sp>
        <p:nvSpPr>
          <p:cNvPr id="5" name="Footer Placeholder 4"/>
          <p:cNvSpPr>
            <a:spLocks noGrp="1"/>
          </p:cNvSpPr>
          <p:nvPr>
            <p:ph type="ftr" sz="quarter" idx="11"/>
          </p:nvPr>
        </p:nvSpPr>
        <p:spPr>
          <a:xfrm>
            <a:off x="1876424" y="5410201"/>
            <a:ext cx="5124886" cy="365125"/>
          </a:xfrm>
        </p:spPr>
        <p:txBody>
          <a:bodyPr/>
          <a:lstStyle>
            <a:lvl1pPr>
              <a:defRPr>
                <a:solidFill>
                  <a:srgbClr val="7030A0"/>
                </a:solidFill>
              </a:defRPr>
            </a:lvl1pPr>
          </a:lstStyle>
          <a:p>
            <a:r>
              <a:rPr lang="en-US"/>
              <a:t>Prof Dr Harald Hesse</a:t>
            </a:r>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C71F9C22-B22B-44CB-9767-FEAA46333133}" type="slidenum">
              <a:rPr lang="en-US" smtClean="0"/>
              <a:t>‹#›</a:t>
            </a:fld>
            <a:endParaRPr lang="en-US" dirty="0"/>
          </a:p>
        </p:txBody>
      </p:sp>
    </p:spTree>
    <p:extLst>
      <p:ext uri="{BB962C8B-B14F-4D97-AF65-F5344CB8AC3E}">
        <p14:creationId xmlns:p14="http://schemas.microsoft.com/office/powerpoint/2010/main" val="2224935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1411" y="151667"/>
            <a:ext cx="9905998" cy="915132"/>
          </a:xfrm>
        </p:spPr>
        <p:txBody>
          <a:bodyPr/>
          <a:lstStyle>
            <a:lvl1pPr algn="ctr">
              <a:defRPr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570704" y="1066798"/>
            <a:ext cx="11047411" cy="5208955"/>
          </a:xfrm>
        </p:spPr>
        <p:txBody>
          <a:bodyPr>
            <a:normAutofit/>
          </a:bodyPr>
          <a:lstStyle>
            <a:lvl1pPr marL="0" indent="0">
              <a:buNone/>
              <a:defRPr sz="4400">
                <a:solidFill>
                  <a:schemeClr val="bg1"/>
                </a:solidFill>
              </a:defRPr>
            </a:lvl1pPr>
            <a:lvl2pPr marL="457200" indent="0">
              <a:buNone/>
              <a:defRPr sz="4000">
                <a:solidFill>
                  <a:schemeClr val="bg1"/>
                </a:solidFill>
              </a:defRPr>
            </a:lvl2pPr>
            <a:lvl3pPr marL="914400" indent="0">
              <a:buNone/>
              <a:defRPr sz="3600"/>
            </a:lvl3pPr>
            <a:lvl4pPr marL="1371600" indent="0">
              <a:buNone/>
              <a:defRPr sz="3200"/>
            </a:lvl4pPr>
            <a:lvl5pPr marL="1828800" indent="0">
              <a:buNone/>
              <a:defRPr sz="3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7456921" y="6341208"/>
            <a:ext cx="3195448" cy="365125"/>
          </a:xfrm>
        </p:spPr>
        <p:txBody>
          <a:bodyPr/>
          <a:lstStyle/>
          <a:p>
            <a:fld id="{B6CAC659-5861-478F-BAC0-8B26D67500B8}" type="datetime1">
              <a:rPr lang="en-US" smtClean="0"/>
              <a:t>4/27/2025</a:t>
            </a:fld>
            <a:endParaRPr lang="en-US" dirty="0"/>
          </a:p>
        </p:txBody>
      </p:sp>
      <p:sp>
        <p:nvSpPr>
          <p:cNvPr id="5" name="Footer Placeholder 4"/>
          <p:cNvSpPr>
            <a:spLocks noGrp="1"/>
          </p:cNvSpPr>
          <p:nvPr>
            <p:ph type="ftr" sz="quarter" idx="11"/>
          </p:nvPr>
        </p:nvSpPr>
        <p:spPr>
          <a:xfrm>
            <a:off x="570705" y="6341207"/>
            <a:ext cx="6810015" cy="365125"/>
          </a:xfrm>
        </p:spPr>
        <p:txBody>
          <a:bodyPr/>
          <a:lstStyle/>
          <a:p>
            <a:r>
              <a:rPr lang="en-US"/>
              <a:t>Prof Dr Harald Hesse</a:t>
            </a:r>
            <a:endParaRPr lang="en-US" dirty="0"/>
          </a:p>
        </p:txBody>
      </p:sp>
      <p:sp>
        <p:nvSpPr>
          <p:cNvPr id="6" name="Slide Number Placeholder 5"/>
          <p:cNvSpPr>
            <a:spLocks noGrp="1"/>
          </p:cNvSpPr>
          <p:nvPr>
            <p:ph type="sldNum" sz="quarter" idx="12"/>
          </p:nvPr>
        </p:nvSpPr>
        <p:spPr>
          <a:xfrm>
            <a:off x="10714892" y="6341206"/>
            <a:ext cx="903224" cy="365125"/>
          </a:xfrm>
        </p:spPr>
        <p:txBody>
          <a:bodyPr/>
          <a:lstStyle/>
          <a:p>
            <a:fld id="{C71F9C22-B22B-44CB-9767-FEAA46333133}" type="slidenum">
              <a:rPr lang="en-US" smtClean="0"/>
              <a:t>‹#›</a:t>
            </a:fld>
            <a:endParaRPr lang="en-US" dirty="0"/>
          </a:p>
        </p:txBody>
      </p:sp>
    </p:spTree>
    <p:extLst>
      <p:ext uri="{BB962C8B-B14F-4D97-AF65-F5344CB8AC3E}">
        <p14:creationId xmlns:p14="http://schemas.microsoft.com/office/powerpoint/2010/main" val="728604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Prof Dr Harald Hesse</a:t>
            </a:r>
            <a:endParaRPr lang="en-US" dirty="0"/>
          </a:p>
        </p:txBody>
      </p:sp>
      <p:sp>
        <p:nvSpPr>
          <p:cNvPr id="4" name="Date Placeholder 3"/>
          <p:cNvSpPr>
            <a:spLocks noGrp="1"/>
          </p:cNvSpPr>
          <p:nvPr>
            <p:ph type="dt" sz="half" idx="10"/>
          </p:nvPr>
        </p:nvSpPr>
        <p:spPr/>
        <p:txBody>
          <a:bodyPr/>
          <a:lstStyle/>
          <a:p>
            <a:fld id="{20D0827F-1E91-4652-B0F4-8FF634ADD694}" type="datetime1">
              <a:rPr lang="en-US" smtClean="0"/>
              <a:t>4/27/2025</a:t>
            </a:fld>
            <a:endParaRPr lang="en-US"/>
          </a:p>
        </p:txBody>
      </p:sp>
      <p:sp>
        <p:nvSpPr>
          <p:cNvPr id="6" name="Slide Number Placeholder 5"/>
          <p:cNvSpPr>
            <a:spLocks noGrp="1"/>
          </p:cNvSpPr>
          <p:nvPr>
            <p:ph type="sldNum" sz="quarter" idx="12"/>
          </p:nvPr>
        </p:nvSpPr>
        <p:spPr/>
        <p:txBody>
          <a:bodyPr/>
          <a:lstStyle/>
          <a:p>
            <a:fld id="{C71F9C22-B22B-44CB-9767-FEAA46333133}" type="slidenum">
              <a:rPr lang="en-US" smtClean="0"/>
              <a:t>‹#›</a:t>
            </a:fld>
            <a:endParaRPr lang="en-US"/>
          </a:p>
        </p:txBody>
      </p:sp>
    </p:spTree>
    <p:extLst>
      <p:ext uri="{BB962C8B-B14F-4D97-AF65-F5344CB8AC3E}">
        <p14:creationId xmlns:p14="http://schemas.microsoft.com/office/powerpoint/2010/main" val="2931011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180" y="327515"/>
            <a:ext cx="9905998" cy="11027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1430215"/>
            <a:ext cx="4878389" cy="43609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430215"/>
            <a:ext cx="4875211" cy="43609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906C3E5-DA74-4775-9C3B-5D72B0BCED88}" type="datetime1">
              <a:rPr lang="en-US" smtClean="0"/>
              <a:t>4/27/2025</a:t>
            </a:fld>
            <a:endParaRPr lang="en-US"/>
          </a:p>
        </p:txBody>
      </p:sp>
      <p:sp>
        <p:nvSpPr>
          <p:cNvPr id="6" name="Footer Placeholder 5"/>
          <p:cNvSpPr>
            <a:spLocks noGrp="1"/>
          </p:cNvSpPr>
          <p:nvPr>
            <p:ph type="ftr" sz="quarter" idx="11"/>
          </p:nvPr>
        </p:nvSpPr>
        <p:spPr/>
        <p:txBody>
          <a:bodyPr/>
          <a:lstStyle/>
          <a:p>
            <a:r>
              <a:rPr lang="en-US"/>
              <a:t>Prof Dr Harald Hesse</a:t>
            </a:r>
          </a:p>
        </p:txBody>
      </p:sp>
      <p:sp>
        <p:nvSpPr>
          <p:cNvPr id="7" name="Slide Number Placeholder 6"/>
          <p:cNvSpPr>
            <a:spLocks noGrp="1"/>
          </p:cNvSpPr>
          <p:nvPr>
            <p:ph type="sldNum" sz="quarter" idx="12"/>
          </p:nvPr>
        </p:nvSpPr>
        <p:spPr/>
        <p:txBody>
          <a:bodyPr/>
          <a:lstStyle/>
          <a:p>
            <a:fld id="{C71F9C22-B22B-44CB-9767-FEAA46333133}" type="slidenum">
              <a:rPr lang="en-US" smtClean="0"/>
              <a:t>‹#›</a:t>
            </a:fld>
            <a:endParaRPr lang="en-US"/>
          </a:p>
        </p:txBody>
      </p:sp>
    </p:spTree>
    <p:extLst>
      <p:ext uri="{BB962C8B-B14F-4D97-AF65-F5344CB8AC3E}">
        <p14:creationId xmlns:p14="http://schemas.microsoft.com/office/powerpoint/2010/main" val="4078831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B46CCD-8E9E-42C5-BA50-E81E0FCED373}" type="datetime1">
              <a:rPr lang="en-US" smtClean="0"/>
              <a:t>4/27/2025</a:t>
            </a:fld>
            <a:endParaRPr lang="en-US"/>
          </a:p>
        </p:txBody>
      </p:sp>
      <p:sp>
        <p:nvSpPr>
          <p:cNvPr id="8" name="Footer Placeholder 7"/>
          <p:cNvSpPr>
            <a:spLocks noGrp="1"/>
          </p:cNvSpPr>
          <p:nvPr>
            <p:ph type="ftr" sz="quarter" idx="11"/>
          </p:nvPr>
        </p:nvSpPr>
        <p:spPr/>
        <p:txBody>
          <a:bodyPr/>
          <a:lstStyle/>
          <a:p>
            <a:r>
              <a:rPr lang="en-US"/>
              <a:t>Prof Dr Harald Hesse</a:t>
            </a:r>
          </a:p>
        </p:txBody>
      </p:sp>
      <p:sp>
        <p:nvSpPr>
          <p:cNvPr id="9" name="Slide Number Placeholder 8"/>
          <p:cNvSpPr>
            <a:spLocks noGrp="1"/>
          </p:cNvSpPr>
          <p:nvPr>
            <p:ph type="sldNum" sz="quarter" idx="12"/>
          </p:nvPr>
        </p:nvSpPr>
        <p:spPr/>
        <p:txBody>
          <a:bodyPr/>
          <a:lstStyle/>
          <a:p>
            <a:fld id="{C71F9C22-B22B-44CB-9767-FEAA46333133}" type="slidenum">
              <a:rPr lang="en-US" smtClean="0"/>
              <a:t>‹#›</a:t>
            </a:fld>
            <a:endParaRPr lang="en-US"/>
          </a:p>
        </p:txBody>
      </p:sp>
    </p:spTree>
    <p:extLst>
      <p:ext uri="{BB962C8B-B14F-4D97-AF65-F5344CB8AC3E}">
        <p14:creationId xmlns:p14="http://schemas.microsoft.com/office/powerpoint/2010/main" val="3709588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8080137-277F-4345-AC4B-ED1CF4A250F5}" type="datetime1">
              <a:rPr lang="en-US" smtClean="0"/>
              <a:t>4/27/2025</a:t>
            </a:fld>
            <a:endParaRPr lang="en-US"/>
          </a:p>
        </p:txBody>
      </p:sp>
      <p:sp>
        <p:nvSpPr>
          <p:cNvPr id="4" name="Footer Placeholder 3"/>
          <p:cNvSpPr>
            <a:spLocks noGrp="1"/>
          </p:cNvSpPr>
          <p:nvPr>
            <p:ph type="ftr" sz="quarter" idx="11"/>
          </p:nvPr>
        </p:nvSpPr>
        <p:spPr/>
        <p:txBody>
          <a:bodyPr/>
          <a:lstStyle/>
          <a:p>
            <a:r>
              <a:rPr lang="en-US"/>
              <a:t>Prof Dr Harald Hesse</a:t>
            </a:r>
          </a:p>
        </p:txBody>
      </p:sp>
      <p:sp>
        <p:nvSpPr>
          <p:cNvPr id="5" name="Slide Number Placeholder 4"/>
          <p:cNvSpPr>
            <a:spLocks noGrp="1"/>
          </p:cNvSpPr>
          <p:nvPr>
            <p:ph type="sldNum" sz="quarter" idx="12"/>
          </p:nvPr>
        </p:nvSpPr>
        <p:spPr/>
        <p:txBody>
          <a:bodyPr/>
          <a:lstStyle/>
          <a:p>
            <a:fld id="{C71F9C22-B22B-44CB-9767-FEAA46333133}" type="slidenum">
              <a:rPr lang="en-US" smtClean="0"/>
              <a:t>‹#›</a:t>
            </a:fld>
            <a:endParaRPr lang="en-US"/>
          </a:p>
        </p:txBody>
      </p:sp>
    </p:spTree>
    <p:extLst>
      <p:ext uri="{BB962C8B-B14F-4D97-AF65-F5344CB8AC3E}">
        <p14:creationId xmlns:p14="http://schemas.microsoft.com/office/powerpoint/2010/main" val="490184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88BEFA-FC0E-41AD-8C7E-6E705F9B6C79}" type="datetime1">
              <a:rPr lang="en-US" smtClean="0"/>
              <a:t>4/27/2025</a:t>
            </a:fld>
            <a:endParaRPr lang="en-US"/>
          </a:p>
        </p:txBody>
      </p:sp>
      <p:sp>
        <p:nvSpPr>
          <p:cNvPr id="3" name="Footer Placeholder 2"/>
          <p:cNvSpPr>
            <a:spLocks noGrp="1"/>
          </p:cNvSpPr>
          <p:nvPr>
            <p:ph type="ftr" sz="quarter" idx="11"/>
          </p:nvPr>
        </p:nvSpPr>
        <p:spPr/>
        <p:txBody>
          <a:bodyPr/>
          <a:lstStyle/>
          <a:p>
            <a:r>
              <a:rPr lang="en-US"/>
              <a:t>Prof Dr Harald Hesse</a:t>
            </a:r>
          </a:p>
        </p:txBody>
      </p:sp>
      <p:sp>
        <p:nvSpPr>
          <p:cNvPr id="4" name="Slide Number Placeholder 3"/>
          <p:cNvSpPr>
            <a:spLocks noGrp="1"/>
          </p:cNvSpPr>
          <p:nvPr>
            <p:ph type="sldNum" sz="quarter" idx="12"/>
          </p:nvPr>
        </p:nvSpPr>
        <p:spPr/>
        <p:txBody>
          <a:bodyPr/>
          <a:lstStyle/>
          <a:p>
            <a:fld id="{C71F9C22-B22B-44CB-9767-FEAA46333133}" type="slidenum">
              <a:rPr lang="en-US" smtClean="0"/>
              <a:t>‹#›</a:t>
            </a:fld>
            <a:endParaRPr lang="en-US"/>
          </a:p>
        </p:txBody>
      </p:sp>
    </p:spTree>
    <p:extLst>
      <p:ext uri="{BB962C8B-B14F-4D97-AF65-F5344CB8AC3E}">
        <p14:creationId xmlns:p14="http://schemas.microsoft.com/office/powerpoint/2010/main" val="932055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AF9073-7068-419D-BFF1-2610CB480BAA}" type="datetime1">
              <a:rPr lang="en-US" smtClean="0"/>
              <a:t>4/27/2025</a:t>
            </a:fld>
            <a:endParaRPr lang="en-US"/>
          </a:p>
        </p:txBody>
      </p:sp>
      <p:sp>
        <p:nvSpPr>
          <p:cNvPr id="6" name="Footer Placeholder 5"/>
          <p:cNvSpPr>
            <a:spLocks noGrp="1"/>
          </p:cNvSpPr>
          <p:nvPr>
            <p:ph type="ftr" sz="quarter" idx="11"/>
          </p:nvPr>
        </p:nvSpPr>
        <p:spPr/>
        <p:txBody>
          <a:bodyPr/>
          <a:lstStyle/>
          <a:p>
            <a:r>
              <a:rPr lang="en-US"/>
              <a:t>Prof Dr Harald Hesse</a:t>
            </a:r>
          </a:p>
        </p:txBody>
      </p:sp>
      <p:sp>
        <p:nvSpPr>
          <p:cNvPr id="7" name="Slide Number Placeholder 6"/>
          <p:cNvSpPr>
            <a:spLocks noGrp="1"/>
          </p:cNvSpPr>
          <p:nvPr>
            <p:ph type="sldNum" sz="quarter" idx="12"/>
          </p:nvPr>
        </p:nvSpPr>
        <p:spPr/>
        <p:txBody>
          <a:bodyPr/>
          <a:lstStyle/>
          <a:p>
            <a:fld id="{C71F9C22-B22B-44CB-9767-FEAA46333133}" type="slidenum">
              <a:rPr lang="en-US" smtClean="0"/>
              <a:t>‹#›</a:t>
            </a:fld>
            <a:endParaRPr lang="en-US"/>
          </a:p>
        </p:txBody>
      </p:sp>
    </p:spTree>
    <p:extLst>
      <p:ext uri="{BB962C8B-B14F-4D97-AF65-F5344CB8AC3E}">
        <p14:creationId xmlns:p14="http://schemas.microsoft.com/office/powerpoint/2010/main" val="1725997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CC249D-7428-4AB0-8EFD-FE4F0CBC1FCC}" type="datetime1">
              <a:rPr lang="en-US" smtClean="0"/>
              <a:t>4/27/2025</a:t>
            </a:fld>
            <a:endParaRPr lang="en-US"/>
          </a:p>
        </p:txBody>
      </p:sp>
      <p:sp>
        <p:nvSpPr>
          <p:cNvPr id="6" name="Footer Placeholder 5"/>
          <p:cNvSpPr>
            <a:spLocks noGrp="1"/>
          </p:cNvSpPr>
          <p:nvPr>
            <p:ph type="ftr" sz="quarter" idx="11"/>
          </p:nvPr>
        </p:nvSpPr>
        <p:spPr/>
        <p:txBody>
          <a:bodyPr/>
          <a:lstStyle/>
          <a:p>
            <a:r>
              <a:rPr lang="en-US"/>
              <a:t>Prof Dr Harald Hesse</a:t>
            </a:r>
          </a:p>
        </p:txBody>
      </p:sp>
      <p:sp>
        <p:nvSpPr>
          <p:cNvPr id="7" name="Slide Number Placeholder 6"/>
          <p:cNvSpPr>
            <a:spLocks noGrp="1"/>
          </p:cNvSpPr>
          <p:nvPr>
            <p:ph type="sldNum" sz="quarter" idx="12"/>
          </p:nvPr>
        </p:nvSpPr>
        <p:spPr/>
        <p:txBody>
          <a:bodyPr/>
          <a:lstStyle/>
          <a:p>
            <a:fld id="{C71F9C22-B22B-44CB-9767-FEAA46333133}" type="slidenum">
              <a:rPr lang="en-US" smtClean="0"/>
              <a:t>‹#›</a:t>
            </a:fld>
            <a:endParaRPr lang="en-US"/>
          </a:p>
        </p:txBody>
      </p:sp>
    </p:spTree>
    <p:extLst>
      <p:ext uri="{BB962C8B-B14F-4D97-AF65-F5344CB8AC3E}">
        <p14:creationId xmlns:p14="http://schemas.microsoft.com/office/powerpoint/2010/main" val="2503397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21CF4B-ED29-4D01-BD55-FCFBAB7F20B8}" type="datetime1">
              <a:rPr lang="en-US" smtClean="0"/>
              <a:t>4/27/2025</a:t>
            </a:fld>
            <a:endParaRPr lang="en-US"/>
          </a:p>
        </p:txBody>
      </p:sp>
      <p:sp>
        <p:nvSpPr>
          <p:cNvPr id="6" name="Footer Placeholder 5"/>
          <p:cNvSpPr>
            <a:spLocks noGrp="1"/>
          </p:cNvSpPr>
          <p:nvPr>
            <p:ph type="ftr" sz="quarter" idx="11"/>
          </p:nvPr>
        </p:nvSpPr>
        <p:spPr/>
        <p:txBody>
          <a:bodyPr/>
          <a:lstStyle/>
          <a:p>
            <a:r>
              <a:rPr lang="en-US"/>
              <a:t>Prof Dr Harald Hesse</a:t>
            </a:r>
          </a:p>
        </p:txBody>
      </p:sp>
      <p:sp>
        <p:nvSpPr>
          <p:cNvPr id="7" name="Slide Number Placeholder 6"/>
          <p:cNvSpPr>
            <a:spLocks noGrp="1"/>
          </p:cNvSpPr>
          <p:nvPr>
            <p:ph type="sldNum" sz="quarter" idx="12"/>
          </p:nvPr>
        </p:nvSpPr>
        <p:spPr/>
        <p:txBody>
          <a:bodyPr/>
          <a:lstStyle/>
          <a:p>
            <a:fld id="{C71F9C22-B22B-44CB-9767-FEAA46333133}" type="slidenum">
              <a:rPr lang="en-US" smtClean="0"/>
              <a:t>‹#›</a:t>
            </a:fld>
            <a:endParaRPr lang="en-US"/>
          </a:p>
        </p:txBody>
      </p:sp>
    </p:spTree>
    <p:extLst>
      <p:ext uri="{BB962C8B-B14F-4D97-AF65-F5344CB8AC3E}">
        <p14:creationId xmlns:p14="http://schemas.microsoft.com/office/powerpoint/2010/main" val="3123663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1617FE-A67F-49D6-85A0-93EB8667B136}" type="datetime1">
              <a:rPr lang="en-US" smtClean="0"/>
              <a:t>4/27/2025</a:t>
            </a:fld>
            <a:endParaRPr lang="en-US"/>
          </a:p>
        </p:txBody>
      </p:sp>
      <p:sp>
        <p:nvSpPr>
          <p:cNvPr id="6" name="Footer Placeholder 5"/>
          <p:cNvSpPr>
            <a:spLocks noGrp="1"/>
          </p:cNvSpPr>
          <p:nvPr>
            <p:ph type="ftr" sz="quarter" idx="11"/>
          </p:nvPr>
        </p:nvSpPr>
        <p:spPr/>
        <p:txBody>
          <a:bodyPr/>
          <a:lstStyle/>
          <a:p>
            <a:r>
              <a:rPr lang="en-US"/>
              <a:t>Prof Dr Harald Hesse</a:t>
            </a:r>
          </a:p>
        </p:txBody>
      </p:sp>
      <p:sp>
        <p:nvSpPr>
          <p:cNvPr id="7" name="Slide Number Placeholder 6"/>
          <p:cNvSpPr>
            <a:spLocks noGrp="1"/>
          </p:cNvSpPr>
          <p:nvPr>
            <p:ph type="sldNum" sz="quarter" idx="12"/>
          </p:nvPr>
        </p:nvSpPr>
        <p:spPr/>
        <p:txBody>
          <a:bodyPr/>
          <a:lstStyle/>
          <a:p>
            <a:fld id="{C71F9C22-B22B-44CB-9767-FEAA46333133}" type="slidenum">
              <a:rPr lang="en-US" smtClean="0"/>
              <a:t>‹#›</a:t>
            </a:fld>
            <a:endParaRPr lang="en-US"/>
          </a:p>
        </p:txBody>
      </p:sp>
    </p:spTree>
    <p:extLst>
      <p:ext uri="{BB962C8B-B14F-4D97-AF65-F5344CB8AC3E}">
        <p14:creationId xmlns:p14="http://schemas.microsoft.com/office/powerpoint/2010/main" val="552061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161C35-870D-4044-93EF-9B10E79AACBC}" type="datetime1">
              <a:rPr lang="en-US" smtClean="0"/>
              <a:t>4/27/2025</a:t>
            </a:fld>
            <a:endParaRPr lang="en-US"/>
          </a:p>
        </p:txBody>
      </p:sp>
      <p:sp>
        <p:nvSpPr>
          <p:cNvPr id="6" name="Footer Placeholder 5"/>
          <p:cNvSpPr>
            <a:spLocks noGrp="1"/>
          </p:cNvSpPr>
          <p:nvPr>
            <p:ph type="ftr" sz="quarter" idx="11"/>
          </p:nvPr>
        </p:nvSpPr>
        <p:spPr/>
        <p:txBody>
          <a:bodyPr/>
          <a:lstStyle/>
          <a:p>
            <a:r>
              <a:rPr lang="en-US"/>
              <a:t>Prof Dr Harald Hesse</a:t>
            </a:r>
          </a:p>
        </p:txBody>
      </p:sp>
      <p:sp>
        <p:nvSpPr>
          <p:cNvPr id="7" name="Slide Number Placeholder 6"/>
          <p:cNvSpPr>
            <a:spLocks noGrp="1"/>
          </p:cNvSpPr>
          <p:nvPr>
            <p:ph type="sldNum" sz="quarter" idx="12"/>
          </p:nvPr>
        </p:nvSpPr>
        <p:spPr/>
        <p:txBody>
          <a:bodyPr/>
          <a:lstStyle/>
          <a:p>
            <a:fld id="{C71F9C22-B22B-44CB-9767-FEAA46333133}"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47840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58C8D7C-0B89-48E6-872F-9923B6743714}" type="datetime1">
              <a:rPr lang="en-US" smtClean="0"/>
              <a:t>4/27/2025</a:t>
            </a:fld>
            <a:endParaRPr lang="en-US"/>
          </a:p>
        </p:txBody>
      </p:sp>
      <p:sp>
        <p:nvSpPr>
          <p:cNvPr id="6" name="Footer Placeholder 5"/>
          <p:cNvSpPr>
            <a:spLocks noGrp="1"/>
          </p:cNvSpPr>
          <p:nvPr>
            <p:ph type="ftr" sz="quarter" idx="11"/>
          </p:nvPr>
        </p:nvSpPr>
        <p:spPr/>
        <p:txBody>
          <a:bodyPr/>
          <a:lstStyle/>
          <a:p>
            <a:r>
              <a:rPr lang="en-US"/>
              <a:t>Prof Dr Harald Hesse</a:t>
            </a:r>
          </a:p>
        </p:txBody>
      </p:sp>
      <p:sp>
        <p:nvSpPr>
          <p:cNvPr id="7" name="Slide Number Placeholder 6"/>
          <p:cNvSpPr>
            <a:spLocks noGrp="1"/>
          </p:cNvSpPr>
          <p:nvPr>
            <p:ph type="sldNum" sz="quarter" idx="12"/>
          </p:nvPr>
        </p:nvSpPr>
        <p:spPr/>
        <p:txBody>
          <a:bodyPr/>
          <a:lstStyle/>
          <a:p>
            <a:fld id="{C71F9C22-B22B-44CB-9767-FEAA46333133}" type="slidenum">
              <a:rPr lang="en-US" smtClean="0"/>
              <a:t>‹#›</a:t>
            </a:fld>
            <a:endParaRPr lang="en-US"/>
          </a:p>
        </p:txBody>
      </p:sp>
    </p:spTree>
    <p:extLst>
      <p:ext uri="{BB962C8B-B14F-4D97-AF65-F5344CB8AC3E}">
        <p14:creationId xmlns:p14="http://schemas.microsoft.com/office/powerpoint/2010/main" val="2704731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81898FE-FC8E-4B6D-8AEF-5E7DBC9D6ABF}" type="datetime1">
              <a:rPr lang="en-US" smtClean="0"/>
              <a:t>4/27/2025</a:t>
            </a:fld>
            <a:endParaRPr lang="en-US"/>
          </a:p>
        </p:txBody>
      </p:sp>
      <p:sp>
        <p:nvSpPr>
          <p:cNvPr id="4" name="Footer Placeholder 3"/>
          <p:cNvSpPr>
            <a:spLocks noGrp="1"/>
          </p:cNvSpPr>
          <p:nvPr>
            <p:ph type="ftr" sz="quarter" idx="11"/>
          </p:nvPr>
        </p:nvSpPr>
        <p:spPr/>
        <p:txBody>
          <a:bodyPr/>
          <a:lstStyle/>
          <a:p>
            <a:r>
              <a:rPr lang="en-US"/>
              <a:t>Prof Dr Harald Hesse</a:t>
            </a:r>
          </a:p>
        </p:txBody>
      </p:sp>
      <p:sp>
        <p:nvSpPr>
          <p:cNvPr id="5" name="Slide Number Placeholder 4"/>
          <p:cNvSpPr>
            <a:spLocks noGrp="1"/>
          </p:cNvSpPr>
          <p:nvPr>
            <p:ph type="sldNum" sz="quarter" idx="12"/>
          </p:nvPr>
        </p:nvSpPr>
        <p:spPr/>
        <p:txBody>
          <a:bodyPr/>
          <a:lstStyle/>
          <a:p>
            <a:fld id="{C71F9C22-B22B-44CB-9767-FEAA46333133}" type="slidenum">
              <a:rPr lang="en-US" smtClean="0"/>
              <a:t>‹#›</a:t>
            </a:fld>
            <a:endParaRPr lang="en-US"/>
          </a:p>
        </p:txBody>
      </p:sp>
    </p:spTree>
    <p:extLst>
      <p:ext uri="{BB962C8B-B14F-4D97-AF65-F5344CB8AC3E}">
        <p14:creationId xmlns:p14="http://schemas.microsoft.com/office/powerpoint/2010/main" val="22358213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8979615-24C3-4234-A87B-8E4B14B3232D}" type="datetime1">
              <a:rPr lang="en-US" smtClean="0"/>
              <a:t>4/27/2025</a:t>
            </a:fld>
            <a:endParaRPr lang="en-US"/>
          </a:p>
        </p:txBody>
      </p:sp>
      <p:sp>
        <p:nvSpPr>
          <p:cNvPr id="4" name="Footer Placeholder 3"/>
          <p:cNvSpPr>
            <a:spLocks noGrp="1"/>
          </p:cNvSpPr>
          <p:nvPr>
            <p:ph type="ftr" sz="quarter" idx="11"/>
          </p:nvPr>
        </p:nvSpPr>
        <p:spPr/>
        <p:txBody>
          <a:bodyPr/>
          <a:lstStyle/>
          <a:p>
            <a:r>
              <a:rPr lang="en-US"/>
              <a:t>Prof Dr Harald Hesse</a:t>
            </a:r>
          </a:p>
        </p:txBody>
      </p:sp>
      <p:sp>
        <p:nvSpPr>
          <p:cNvPr id="5" name="Slide Number Placeholder 4"/>
          <p:cNvSpPr>
            <a:spLocks noGrp="1"/>
          </p:cNvSpPr>
          <p:nvPr>
            <p:ph type="sldNum" sz="quarter" idx="12"/>
          </p:nvPr>
        </p:nvSpPr>
        <p:spPr/>
        <p:txBody>
          <a:bodyPr/>
          <a:lstStyle/>
          <a:p>
            <a:fld id="{C71F9C22-B22B-44CB-9767-FEAA46333133}" type="slidenum">
              <a:rPr lang="en-US" smtClean="0"/>
              <a:t>‹#›</a:t>
            </a:fld>
            <a:endParaRPr lang="en-US"/>
          </a:p>
        </p:txBody>
      </p:sp>
    </p:spTree>
    <p:extLst>
      <p:ext uri="{BB962C8B-B14F-4D97-AF65-F5344CB8AC3E}">
        <p14:creationId xmlns:p14="http://schemas.microsoft.com/office/powerpoint/2010/main" val="1880882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9E994D-417C-4302-BE74-34F82B119531}" type="datetime1">
              <a:rPr lang="en-US" smtClean="0"/>
              <a:t>4/27/2025</a:t>
            </a:fld>
            <a:endParaRPr lang="en-US"/>
          </a:p>
        </p:txBody>
      </p:sp>
      <p:sp>
        <p:nvSpPr>
          <p:cNvPr id="5" name="Footer Placeholder 4"/>
          <p:cNvSpPr>
            <a:spLocks noGrp="1"/>
          </p:cNvSpPr>
          <p:nvPr>
            <p:ph type="ftr" sz="quarter" idx="11"/>
          </p:nvPr>
        </p:nvSpPr>
        <p:spPr/>
        <p:txBody>
          <a:bodyPr/>
          <a:lstStyle/>
          <a:p>
            <a:r>
              <a:rPr lang="en-US"/>
              <a:t>Prof Dr Harald Hesse</a:t>
            </a:r>
          </a:p>
        </p:txBody>
      </p:sp>
      <p:sp>
        <p:nvSpPr>
          <p:cNvPr id="6" name="Slide Number Placeholder 5"/>
          <p:cNvSpPr>
            <a:spLocks noGrp="1"/>
          </p:cNvSpPr>
          <p:nvPr>
            <p:ph type="sldNum" sz="quarter" idx="12"/>
          </p:nvPr>
        </p:nvSpPr>
        <p:spPr/>
        <p:txBody>
          <a:bodyPr/>
          <a:lstStyle/>
          <a:p>
            <a:fld id="{C71F9C22-B22B-44CB-9767-FEAA46333133}" type="slidenum">
              <a:rPr lang="en-US" smtClean="0"/>
              <a:t>‹#›</a:t>
            </a:fld>
            <a:endParaRPr lang="en-US"/>
          </a:p>
        </p:txBody>
      </p:sp>
    </p:spTree>
    <p:extLst>
      <p:ext uri="{BB962C8B-B14F-4D97-AF65-F5344CB8AC3E}">
        <p14:creationId xmlns:p14="http://schemas.microsoft.com/office/powerpoint/2010/main" val="40512950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0A5031-F469-4460-B58D-DB8297724DD0}" type="datetime1">
              <a:rPr lang="en-US" smtClean="0"/>
              <a:t>4/27/2025</a:t>
            </a:fld>
            <a:endParaRPr lang="en-US"/>
          </a:p>
        </p:txBody>
      </p:sp>
      <p:sp>
        <p:nvSpPr>
          <p:cNvPr id="5" name="Footer Placeholder 4"/>
          <p:cNvSpPr>
            <a:spLocks noGrp="1"/>
          </p:cNvSpPr>
          <p:nvPr>
            <p:ph type="ftr" sz="quarter" idx="11"/>
          </p:nvPr>
        </p:nvSpPr>
        <p:spPr/>
        <p:txBody>
          <a:bodyPr/>
          <a:lstStyle/>
          <a:p>
            <a:r>
              <a:rPr lang="en-US"/>
              <a:t>Prof Dr Harald Hesse</a:t>
            </a:r>
          </a:p>
        </p:txBody>
      </p:sp>
      <p:sp>
        <p:nvSpPr>
          <p:cNvPr id="6" name="Slide Number Placeholder 5"/>
          <p:cNvSpPr>
            <a:spLocks noGrp="1"/>
          </p:cNvSpPr>
          <p:nvPr>
            <p:ph type="sldNum" sz="quarter" idx="12"/>
          </p:nvPr>
        </p:nvSpPr>
        <p:spPr/>
        <p:txBody>
          <a:bodyPr/>
          <a:lstStyle/>
          <a:p>
            <a:fld id="{C71F9C22-B22B-44CB-9767-FEAA46333133}" type="slidenum">
              <a:rPr lang="en-US" smtClean="0"/>
              <a:t>‹#›</a:t>
            </a:fld>
            <a:endParaRPr lang="en-US"/>
          </a:p>
        </p:txBody>
      </p:sp>
    </p:spTree>
    <p:extLst>
      <p:ext uri="{BB962C8B-B14F-4D97-AF65-F5344CB8AC3E}">
        <p14:creationId xmlns:p14="http://schemas.microsoft.com/office/powerpoint/2010/main" val="3448758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D5AA9D82-39C5-FB1C-74AF-719F356C8223}"/>
              </a:ext>
            </a:extLst>
          </p:cNvPr>
          <p:cNvPicPr>
            <a:picLocks noChangeAspect="1"/>
          </p:cNvPicPr>
          <p:nvPr userDrawn="1"/>
        </p:nvPicPr>
        <p:blipFill>
          <a:blip r:embed="rId19">
            <a:extLst>
              <a:ext uri="{BEBA8EAE-BF5A-486C-A8C5-ECC9F3942E4B}">
                <a14:imgProps xmlns:a14="http://schemas.microsoft.com/office/drawing/2010/main">
                  <a14:imgLayer r:embed="rId20">
                    <a14:imgEffect>
                      <a14:brightnessContrast bright="21000" contrast="17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tx1"/>
          </a:solidFill>
          <a:ln>
            <a:noFill/>
          </a:ln>
        </p:spPr>
      </p:pic>
      <p:sp>
        <p:nvSpPr>
          <p:cNvPr id="49" name="Rectangle 48">
            <a:extLst>
              <a:ext uri="{FF2B5EF4-FFF2-40B4-BE49-F238E27FC236}">
                <a16:creationId xmlns:a16="http://schemas.microsoft.com/office/drawing/2014/main" id="{0247E539-4712-9AEF-40CB-AC739BB43558}"/>
              </a:ext>
            </a:extLst>
          </p:cNvPr>
          <p:cNvSpPr/>
          <p:nvPr userDrawn="1"/>
        </p:nvSpPr>
        <p:spPr>
          <a:xfrm>
            <a:off x="0" y="0"/>
            <a:ext cx="12192000" cy="6858000"/>
          </a:xfrm>
          <a:prstGeom prst="rect">
            <a:avLst/>
          </a:prstGeom>
          <a:solidFill>
            <a:schemeClr val="tx1">
              <a:alpha val="6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DROBO-FS\QuickDrops\JB\PPTX NG\Droplets\LightingOverlay.png"/>
          <p:cNvPicPr>
            <a:picLocks noChangeAspect="1" noChangeArrowheads="1"/>
          </p:cNvPicPr>
          <p:nvPr/>
        </p:nvPicPr>
        <p:blipFill>
          <a:blip r:embed="rId21">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DF926A2-3046-471E-A730-ED0BB38FF7CA}" type="datetime1">
              <a:rPr lang="en-US" smtClean="0"/>
              <a:t>4/27/2025</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r>
              <a:rPr lang="en-US"/>
              <a:t>Prof Dr Harald Hesse</a:t>
            </a:r>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71F9C22-B22B-44CB-9767-FEAA46333133}" type="slidenum">
              <a:rPr lang="en-US" smtClean="0"/>
              <a:t>‹#›</a:t>
            </a:fld>
            <a:endParaRPr lang="en-US"/>
          </a:p>
        </p:txBody>
      </p:sp>
    </p:spTree>
    <p:extLst>
      <p:ext uri="{BB962C8B-B14F-4D97-AF65-F5344CB8AC3E}">
        <p14:creationId xmlns:p14="http://schemas.microsoft.com/office/powerpoint/2010/main" val="3472683469"/>
      </p:ext>
    </p:extLst>
  </p:cSld>
  <p:clrMap bg1="dk1" tx1="lt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p:hf hdr="0"/>
  <p:txStyles>
    <p:titleStyle>
      <a:lvl1pPr algn="ctr" defTabSz="914400" rtl="0" eaLnBrk="1" latinLnBrk="0" hangingPunct="1">
        <a:lnSpc>
          <a:spcPct val="90000"/>
        </a:lnSpc>
        <a:spcBef>
          <a:spcPct val="0"/>
        </a:spcBef>
        <a:buNone/>
        <a:defRPr sz="7200" kern="1200" cap="all" baseline="0">
          <a:solidFill>
            <a:schemeClr val="bg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5400" kern="1200">
          <a:solidFill>
            <a:schemeClr val="bg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4800" kern="1200">
          <a:solidFill>
            <a:schemeClr val="bg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4400" kern="1200">
          <a:solidFill>
            <a:schemeClr val="bg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4000" kern="1200">
          <a:solidFill>
            <a:schemeClr val="bg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4000" kern="1200">
          <a:solidFill>
            <a:schemeClr val="bg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image" Target="../media/image1.jpeg"/><Relationship Id="rId7" Type="http://schemas.openxmlformats.org/officeDocument/2006/relationships/hyperlink" Target="https://creativecommons.org/licenses/by-sa/3.0/" TargetMode="External"/><Relationship Id="rId12"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commons.wikimedia.org/wiki/File:Fire.JPG" TargetMode="External"/><Relationship Id="rId11" Type="http://schemas.openxmlformats.org/officeDocument/2006/relationships/diagramColors" Target="../diagrams/colors2.xml"/><Relationship Id="rId5" Type="http://schemas.openxmlformats.org/officeDocument/2006/relationships/image" Target="../media/image22.jpeg"/><Relationship Id="rId10" Type="http://schemas.openxmlformats.org/officeDocument/2006/relationships/diagramQuickStyle" Target="../diagrams/quickStyle2.xml"/><Relationship Id="rId4" Type="http://schemas.openxmlformats.org/officeDocument/2006/relationships/image" Target="../media/image3.png"/><Relationship Id="rId9" Type="http://schemas.openxmlformats.org/officeDocument/2006/relationships/diagramLayout" Target="../diagrams/layout2.xml"/></Relationships>
</file>

<file path=ppt/slides/_rels/slide28.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image" Target="../media/image1.jpeg"/><Relationship Id="rId7" Type="http://schemas.openxmlformats.org/officeDocument/2006/relationships/hyperlink" Target="https://creativecommons.org/licenses/by-sa/3.0/" TargetMode="External"/><Relationship Id="rId12"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commons.wikimedia.org/wiki/File:Fire.JPG" TargetMode="External"/><Relationship Id="rId11" Type="http://schemas.openxmlformats.org/officeDocument/2006/relationships/diagramColors" Target="../diagrams/colors3.xml"/><Relationship Id="rId5" Type="http://schemas.openxmlformats.org/officeDocument/2006/relationships/image" Target="../media/image22.jpeg"/><Relationship Id="rId10" Type="http://schemas.openxmlformats.org/officeDocument/2006/relationships/diagramQuickStyle" Target="../diagrams/quickStyle3.xml"/><Relationship Id="rId4" Type="http://schemas.openxmlformats.org/officeDocument/2006/relationships/image" Target="../media/image3.png"/><Relationship Id="rId9" Type="http://schemas.openxmlformats.org/officeDocument/2006/relationships/diagramLayout" Target="../diagrams/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commons.wikimedia.org/wiki/File:Fire.JPG" TargetMode="External"/><Relationship Id="rId5" Type="http://schemas.openxmlformats.org/officeDocument/2006/relationships/image" Target="../media/image22.jpe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hyperlink" Target="https://creativecommons.org/licenses/by-sa/3.0/"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commons.wikimedia.org/wiki/File:Fire.JPG" TargetMode="External"/><Relationship Id="rId5" Type="http://schemas.openxmlformats.org/officeDocument/2006/relationships/image" Target="../media/image22.jpe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archangels-and-angels.com/misc/seven_traditional_planets.html" TargetMode="Externa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microsoft.com/office/2007/relationships/hdphoto" Target="../media/hdphoto9.wdp"/><Relationship Id="rId7" Type="http://schemas.microsoft.com/office/2007/relationships/hdphoto" Target="../media/hdphoto11.wdp"/><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39.png"/><Relationship Id="rId5" Type="http://schemas.microsoft.com/office/2007/relationships/hdphoto" Target="../media/hdphoto10.wdp"/><Relationship Id="rId4" Type="http://schemas.openxmlformats.org/officeDocument/2006/relationships/image" Target="../media/image38.png"/></Relationships>
</file>

<file path=ppt/slides/_rels/slide49.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44.png"/><Relationship Id="rId1" Type="http://schemas.openxmlformats.org/officeDocument/2006/relationships/slideLayout" Target="../slideLayouts/slideLayout2.xml"/><Relationship Id="rId5" Type="http://schemas.microsoft.com/office/2007/relationships/hdphoto" Target="../media/hdphoto17.wdp"/><Relationship Id="rId4" Type="http://schemas.openxmlformats.org/officeDocument/2006/relationships/image" Target="../media/image45.png"/></Relationships>
</file>

<file path=ppt/slides/_rels/slide54.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microsoft.com/office/2007/relationships/hdphoto" Target="../media/hdphoto21.wdp"/><Relationship Id="rId2" Type="http://schemas.openxmlformats.org/officeDocument/2006/relationships/image" Target="../media/image49.png"/><Relationship Id="rId1" Type="http://schemas.openxmlformats.org/officeDocument/2006/relationships/slideLayout" Target="../slideLayouts/slideLayout2.xml"/><Relationship Id="rId5" Type="http://schemas.microsoft.com/office/2007/relationships/hdphoto" Target="../media/hdphoto22.wdp"/><Relationship Id="rId4" Type="http://schemas.openxmlformats.org/officeDocument/2006/relationships/image" Target="../media/image50.png"/></Relationships>
</file>

<file path=ppt/slides/_rels/slide58.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51.png"/><Relationship Id="rId1" Type="http://schemas.openxmlformats.org/officeDocument/2006/relationships/slideLayout" Target="../slideLayouts/slideLayout2.xml"/><Relationship Id="rId5" Type="http://schemas.microsoft.com/office/2007/relationships/hdphoto" Target="../media/hdphoto24.wdp"/><Relationship Id="rId4" Type="http://schemas.openxmlformats.org/officeDocument/2006/relationships/image" Target="../media/image52.png"/></Relationships>
</file>

<file path=ppt/slides/_rels/slide5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microsoft.com/office/2007/relationships/hdphoto" Target="../media/hdphoto25.wdp"/><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hyperlink" Target="https://www.magicandmastery.com/blog/Cassiel" TargetMode="External"/><Relationship Id="rId3" Type="http://schemas.openxmlformats.org/officeDocument/2006/relationships/hyperlink" Target="https://www.magicandmastery.com/blog/Gabriel" TargetMode="External"/><Relationship Id="rId7" Type="http://schemas.openxmlformats.org/officeDocument/2006/relationships/hyperlink" Target="https://www.magicandmastery.com/blog/Zadkiel" TargetMode="External"/><Relationship Id="rId2" Type="http://schemas.openxmlformats.org/officeDocument/2006/relationships/hyperlink" Target="https://www.magicandmastery.com/blog/Michael" TargetMode="External"/><Relationship Id="rId1" Type="http://schemas.openxmlformats.org/officeDocument/2006/relationships/slideLayout" Target="../slideLayouts/slideLayout2.xml"/><Relationship Id="rId6" Type="http://schemas.openxmlformats.org/officeDocument/2006/relationships/hyperlink" Target="https://www.magicandmastery.com/blog/Camael" TargetMode="External"/><Relationship Id="rId5" Type="http://schemas.openxmlformats.org/officeDocument/2006/relationships/hyperlink" Target="https://www.magicandmastery.com/blog/Hanael" TargetMode="External"/><Relationship Id="rId4" Type="http://schemas.openxmlformats.org/officeDocument/2006/relationships/hyperlink" Target="https://www.magicandmastery.com/blog/Raphael" TargetMode="External"/></Relationships>
</file>

<file path=ppt/slides/_rels/slide62.xml.rels><?xml version="1.0" encoding="UTF-8" standalone="yes"?>
<Relationships xmlns="http://schemas.openxmlformats.org/package/2006/relationships"><Relationship Id="rId2" Type="http://schemas.openxmlformats.org/officeDocument/2006/relationships/hyperlink" Target="https://angelicthrone.com/blogs/guardian-angel-prayers/guardian-angel-prayers-key-to-manifesting-miracles"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tel:38-39"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3.png"/></Relationships>
</file>

<file path=ppt/slides/_rels/slide7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8" Type="http://schemas.microsoft.com/office/2007/relationships/hdphoto" Target="../media/hdphoto26.wdp"/><Relationship Id="rId3" Type="http://schemas.openxmlformats.org/officeDocument/2006/relationships/image" Target="../media/image1.jpeg"/><Relationship Id="rId7" Type="http://schemas.openxmlformats.org/officeDocument/2006/relationships/image" Target="../media/image5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pixabay.com/hu/illustrations/balett-t%C3%A1ncosok-n%C5%91-sziluettek-359982/" TargetMode="External"/><Relationship Id="rId5" Type="http://schemas.openxmlformats.org/officeDocument/2006/relationships/image" Target="../media/image57.jpg"/><Relationship Id="rId4" Type="http://schemas.openxmlformats.org/officeDocument/2006/relationships/image" Target="../media/image3.png"/></Relationships>
</file>

<file path=ppt/slides/_rels/slide8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9.jpg"/><Relationship Id="rId4" Type="http://schemas.openxmlformats.org/officeDocument/2006/relationships/image" Target="../media/image3.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9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9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2.jpg"/></Relationships>
</file>

<file path=ppt/slides/_rels/slide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3.jpg"/></Relationships>
</file>

<file path=ppt/slides/_rels/slide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4.jpg"/></Relationships>
</file>

<file path=ppt/slides/_rels/slide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5.jpg"/></Relationships>
</file>

<file path=ppt/slides/_rels/slide10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jpeg"/><Relationship Id="rId7" Type="http://schemas.openxmlformats.org/officeDocument/2006/relationships/diagramColors" Target="../diagrams/colors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10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10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0"/>
            <a:ext cx="12192000" cy="6858000"/>
          </a:xfrm>
          <a:prstGeom prst="rect">
            <a:avLst/>
          </a:prstGeom>
          <a:noFill/>
          <a:ln w="76200" cap="flat" cmpd="sng" algn="ctr">
            <a:solidFill>
              <a:schemeClr val="accent4">
                <a:shade val="75000"/>
              </a:schemeClr>
            </a:solidFill>
            <a:prstDash val="solid"/>
            <a:miter lim="800000"/>
            <a:headEnd type="none" w="med" len="med"/>
            <a:tailEnd type="none" w="med" len="med"/>
          </a:ln>
          <a:effectLst/>
        </p:spPr>
        <p:txBody>
          <a:bodyPr vert="horz" wrap="none" lIns="121920" tIns="60960" rIns="121920" bIns="60960" anchor="ctr" compatLnSpc="1"/>
          <a:lstStyle/>
          <a:p>
            <a:endParaRPr lang="en-US" sz="2400"/>
          </a:p>
        </p:txBody>
      </p:sp>
      <p:sp>
        <p:nvSpPr>
          <p:cNvPr id="3" name="Shape 2"/>
          <p:cNvSpPr txBox="1">
            <a:spLocks noChangeArrowheads="1"/>
          </p:cNvSpPr>
          <p:nvPr/>
        </p:nvSpPr>
        <p:spPr>
          <a:xfrm>
            <a:off x="914400" y="381000"/>
            <a:ext cx="10363200" cy="1117600"/>
          </a:xfrm>
          <a:prstGeom prst="rect">
            <a:avLst/>
          </a:prstGeom>
        </p:spPr>
        <p:txBody>
          <a:bodyPr>
            <a:normAutofit fontScale="98000"/>
          </a:bodyPr>
          <a:lstStyle/>
          <a:p>
            <a:pPr algn="ctr" defTabSz="1219170">
              <a:spcBef>
                <a:spcPct val="0"/>
              </a:spcBef>
              <a:defRPr/>
            </a:pPr>
            <a:r>
              <a:rPr lang="en-US" altLang="x-none" sz="2721">
                <a:solidFill>
                  <a:srgbClr val="DDDDDD">
                    <a:alpha val="100000"/>
                  </a:srgbClr>
                </a:solidFill>
                <a:latin typeface="+mj-lt"/>
                <a:ea typeface="+mj-ea"/>
                <a:cs typeface="+mj-cs"/>
              </a:rPr>
              <a:t>Widescreen Test Pattern (16:9)</a:t>
            </a:r>
            <a:endParaRPr lang="en-US" sz="6531">
              <a:solidFill>
                <a:schemeClr val="tx2"/>
              </a:solidFill>
              <a:latin typeface="+mj-lt"/>
              <a:ea typeface="+mj-ea"/>
              <a:cs typeface="+mj-cs"/>
            </a:endParaRPr>
          </a:p>
        </p:txBody>
      </p:sp>
      <p:sp>
        <p:nvSpPr>
          <p:cNvPr id="4" name="Straight Connector 3"/>
          <p:cNvSpPr>
            <a:spLocks noChangeShapeType="1"/>
          </p:cNvSpPr>
          <p:nvPr/>
        </p:nvSpPr>
        <p:spPr bwMode="auto">
          <a:xfrm>
            <a:off x="1524000" y="0"/>
            <a:ext cx="0" cy="6858000"/>
          </a:xfrm>
          <a:prstGeom prst="line">
            <a:avLst/>
          </a:prstGeom>
          <a:noFill/>
          <a:ln w="12700" cap="flat" cmpd="sng" algn="ctr">
            <a:solidFill>
              <a:schemeClr val="accent1"/>
            </a:solidFill>
            <a:prstDash val="dash"/>
            <a:round/>
            <a:headEnd type="none" w="med" len="med"/>
            <a:tailEnd type="none" w="med" len="med"/>
          </a:ln>
          <a:effectLst/>
        </p:spPr>
        <p:txBody>
          <a:bodyPr vert="horz" wrap="square" lIns="121920" tIns="60960" rIns="121920" bIns="60960" anchor="t" compatLnSpc="1"/>
          <a:lstStyle/>
          <a:p>
            <a:endParaRPr lang="en-US" sz="2400"/>
          </a:p>
        </p:txBody>
      </p:sp>
      <p:sp>
        <p:nvSpPr>
          <p:cNvPr id="5" name="Straight Connector 4"/>
          <p:cNvSpPr>
            <a:spLocks noChangeShapeType="1"/>
          </p:cNvSpPr>
          <p:nvPr/>
        </p:nvSpPr>
        <p:spPr bwMode="auto">
          <a:xfrm>
            <a:off x="10668000" y="0"/>
            <a:ext cx="0" cy="6858000"/>
          </a:xfrm>
          <a:prstGeom prst="line">
            <a:avLst/>
          </a:prstGeom>
          <a:noFill/>
          <a:ln w="12700" cap="flat" cmpd="sng" algn="ctr">
            <a:solidFill>
              <a:srgbClr val="0000FF"/>
            </a:solidFill>
            <a:prstDash val="dash"/>
            <a:round/>
            <a:headEnd type="none" w="med" len="med"/>
            <a:tailEnd type="none" w="med" len="med"/>
          </a:ln>
          <a:effectLst/>
        </p:spPr>
        <p:txBody>
          <a:bodyPr vert="horz" wrap="square" lIns="121920" tIns="60960" rIns="121920" bIns="60960" anchor="t" compatLnSpc="1"/>
          <a:lstStyle/>
          <a:p>
            <a:endParaRPr lang="en-US" sz="2400"/>
          </a:p>
        </p:txBody>
      </p:sp>
      <p:sp>
        <p:nvSpPr>
          <p:cNvPr id="6" name="Straight Connector 5"/>
          <p:cNvSpPr>
            <a:spLocks noChangeShapeType="1"/>
          </p:cNvSpPr>
          <p:nvPr/>
        </p:nvSpPr>
        <p:spPr bwMode="auto">
          <a:xfrm>
            <a:off x="0" y="6373731"/>
            <a:ext cx="12192000" cy="0"/>
          </a:xfrm>
          <a:prstGeom prst="line">
            <a:avLst/>
          </a:prstGeom>
          <a:noFill/>
          <a:ln w="28575" cap="flat" cmpd="sng" algn="ctr">
            <a:solidFill>
              <a:schemeClr val="accent4">
                <a:shade val="75000"/>
              </a:schemeClr>
            </a:solidFill>
            <a:prstDash val="solid"/>
            <a:round/>
            <a:headEnd type="triangle" w="med" len="med"/>
            <a:tailEnd type="triangle" w="med" len="med"/>
          </a:ln>
          <a:effectLst/>
        </p:spPr>
        <p:txBody>
          <a:bodyPr vert="horz" wrap="square" lIns="121920" tIns="60960" rIns="121920" bIns="60960" anchor="t" compatLnSpc="1"/>
          <a:lstStyle/>
          <a:p>
            <a:endParaRPr lang="en-US" sz="2400"/>
          </a:p>
        </p:txBody>
      </p:sp>
      <p:sp>
        <p:nvSpPr>
          <p:cNvPr id="7" name="Oval 6"/>
          <p:cNvSpPr>
            <a:spLocks noChangeArrowheads="1"/>
          </p:cNvSpPr>
          <p:nvPr/>
        </p:nvSpPr>
        <p:spPr bwMode="auto">
          <a:xfrm>
            <a:off x="4368800" y="1803400"/>
            <a:ext cx="3454400" cy="3451208"/>
          </a:xfrm>
          <a:prstGeom prst="ellipse">
            <a:avLst/>
          </a:prstGeom>
          <a:noFill/>
          <a:ln w="28575" cap="flat" cmpd="sng" algn="ctr">
            <a:solidFill>
              <a:schemeClr val="accent1"/>
            </a:solidFill>
            <a:prstDash val="solid"/>
            <a:round/>
            <a:headEnd type="none" w="med" len="med"/>
            <a:tailEnd type="none" w="med" len="med"/>
          </a:ln>
          <a:effectLst/>
        </p:spPr>
        <p:txBody>
          <a:bodyPr vert="horz" wrap="square" lIns="121920" tIns="60960" rIns="121920" bIns="60960" anchor="ctr" compatLnSpc="1">
            <a:noAutofit/>
          </a:bodyPr>
          <a:lstStyle/>
          <a:p>
            <a:pPr algn="ctr" fontAlgn="base">
              <a:spcBef>
                <a:spcPct val="0"/>
              </a:spcBef>
              <a:spcAft>
                <a:spcPct val="0"/>
              </a:spcAft>
            </a:pPr>
            <a:r>
              <a:rPr lang="en-US" altLang="x-none" sz="2400" b="1">
                <a:solidFill>
                  <a:srgbClr val="DDDDDD">
                    <a:alpha val="100000"/>
                  </a:srgbClr>
                </a:solidFill>
              </a:rPr>
              <a:t>Aspect Ratio Test</a:t>
            </a:r>
            <a:endParaRPr lang="en-US" sz="5333"/>
          </a:p>
          <a:p>
            <a:pPr algn="ctr" fontAlgn="base">
              <a:spcBef>
                <a:spcPct val="0"/>
              </a:spcBef>
              <a:spcAft>
                <a:spcPct val="0"/>
              </a:spcAft>
            </a:pPr>
            <a:endParaRPr lang="en-US" altLang="x-none" sz="1400">
              <a:solidFill>
                <a:srgbClr val="DDDDDD">
                  <a:alpha val="100000"/>
                </a:srgbClr>
              </a:solidFill>
            </a:endParaRPr>
          </a:p>
          <a:p>
            <a:pPr algn="ctr" fontAlgn="base">
              <a:spcBef>
                <a:spcPct val="0"/>
              </a:spcBef>
              <a:spcAft>
                <a:spcPct val="0"/>
              </a:spcAft>
            </a:pPr>
            <a:r>
              <a:rPr lang="en-US" altLang="x-none" sz="1867">
                <a:solidFill>
                  <a:srgbClr val="DDDDDD">
                    <a:alpha val="100000"/>
                  </a:srgbClr>
                </a:solidFill>
              </a:rPr>
              <a:t>(Should appear circular)</a:t>
            </a:r>
          </a:p>
        </p:txBody>
      </p:sp>
      <p:sp>
        <p:nvSpPr>
          <p:cNvPr id="27" name="Rectangle 26"/>
          <p:cNvSpPr>
            <a:spLocks noChangeArrowheads="1"/>
          </p:cNvSpPr>
          <p:nvPr/>
        </p:nvSpPr>
        <p:spPr bwMode="auto">
          <a:xfrm>
            <a:off x="508000" y="6373734"/>
            <a:ext cx="711200" cy="328231"/>
          </a:xfrm>
          <a:prstGeom prst="rect">
            <a:avLst/>
          </a:prstGeom>
          <a:noFill/>
          <a:ln w="9525" cap="flat" cmpd="sng" algn="ctr">
            <a:noFill/>
            <a:prstDash val="solid"/>
            <a:miter lim="800000"/>
            <a:headEnd type="none" w="med" len="med"/>
            <a:tailEnd type="none" w="med" len="med"/>
          </a:ln>
          <a:effectLst/>
        </p:spPr>
        <p:txBody>
          <a:bodyPr vert="horz" wrap="square" lIns="60960" tIns="60960" rIns="60960" bIns="60960" anchor="t" compatLnSpc="1">
            <a:spAutoFit/>
          </a:bodyPr>
          <a:lstStyle/>
          <a:p>
            <a:pPr algn="l" fontAlgn="base">
              <a:spcBef>
                <a:spcPct val="0"/>
              </a:spcBef>
              <a:spcAft>
                <a:spcPct val="0"/>
              </a:spcAft>
            </a:pPr>
            <a:r>
              <a:rPr lang="en-US" altLang="x-none" sz="1333" b="1">
                <a:solidFill>
                  <a:schemeClr val="accent1"/>
                </a:solidFill>
                <a:latin typeface="Arial"/>
              </a:rPr>
              <a:t>16x9</a:t>
            </a:r>
            <a:endParaRPr lang="en-US" altLang="x-none" sz="1333">
              <a:solidFill>
                <a:schemeClr val="accent1"/>
              </a:solidFill>
              <a:latin typeface="Arial"/>
            </a:endParaRPr>
          </a:p>
        </p:txBody>
      </p:sp>
      <p:sp>
        <p:nvSpPr>
          <p:cNvPr id="28" name="Straight Connector 27"/>
          <p:cNvSpPr>
            <a:spLocks noChangeShapeType="1"/>
          </p:cNvSpPr>
          <p:nvPr/>
        </p:nvSpPr>
        <p:spPr bwMode="auto">
          <a:xfrm>
            <a:off x="1524000" y="5866201"/>
            <a:ext cx="9144000" cy="0"/>
          </a:xfrm>
          <a:prstGeom prst="line">
            <a:avLst/>
          </a:prstGeom>
          <a:noFill/>
          <a:ln w="28575" cap="flat" cmpd="sng" algn="ctr">
            <a:solidFill>
              <a:schemeClr val="accent4">
                <a:shade val="75000"/>
              </a:schemeClr>
            </a:solidFill>
            <a:prstDash val="solid"/>
            <a:round/>
            <a:headEnd type="triangle" w="med" len="med"/>
            <a:tailEnd type="triangle" w="med" len="med"/>
          </a:ln>
          <a:effectLst/>
        </p:spPr>
        <p:txBody>
          <a:bodyPr vert="horz" wrap="square" lIns="121920" tIns="60960" rIns="121920" bIns="60960" anchor="t" compatLnSpc="1"/>
          <a:lstStyle/>
          <a:p>
            <a:endParaRPr lang="en-US" sz="2400"/>
          </a:p>
        </p:txBody>
      </p:sp>
      <p:sp>
        <p:nvSpPr>
          <p:cNvPr id="29" name="Rectangle 28"/>
          <p:cNvSpPr>
            <a:spLocks noChangeArrowheads="1"/>
          </p:cNvSpPr>
          <p:nvPr/>
        </p:nvSpPr>
        <p:spPr bwMode="auto">
          <a:xfrm>
            <a:off x="1828800" y="5866203"/>
            <a:ext cx="711200" cy="328231"/>
          </a:xfrm>
          <a:prstGeom prst="rect">
            <a:avLst/>
          </a:prstGeom>
          <a:noFill/>
          <a:ln w="9525" cap="flat" cmpd="sng" algn="ctr">
            <a:noFill/>
            <a:prstDash val="solid"/>
            <a:miter lim="800000"/>
            <a:headEnd type="none" w="med" len="med"/>
            <a:tailEnd type="none" w="med" len="med"/>
          </a:ln>
          <a:effectLst/>
        </p:spPr>
        <p:txBody>
          <a:bodyPr vert="horz" wrap="square" lIns="60960" tIns="60960" rIns="60960" bIns="60960" anchor="t" compatLnSpc="1">
            <a:spAutoFit/>
          </a:bodyPr>
          <a:lstStyle/>
          <a:p>
            <a:pPr algn="l" fontAlgn="base">
              <a:spcBef>
                <a:spcPct val="0"/>
              </a:spcBef>
              <a:spcAft>
                <a:spcPct val="0"/>
              </a:spcAft>
            </a:pPr>
            <a:r>
              <a:rPr lang="en-US" altLang="x-none" sz="1333" b="1">
                <a:solidFill>
                  <a:schemeClr val="accent1"/>
                </a:solidFill>
                <a:latin typeface="Arial"/>
              </a:rPr>
              <a:t>4x3</a:t>
            </a:r>
            <a:endParaRPr lang="en-US" altLang="x-none" sz="1333">
              <a:solidFill>
                <a:schemeClr val="accent1"/>
              </a:solidFill>
              <a:latin typeface="Arial"/>
            </a:endParaRPr>
          </a:p>
        </p:txBody>
      </p:sp>
      <p:sp>
        <p:nvSpPr>
          <p:cNvPr id="8" name="Slide Number Placeholder 7">
            <a:extLst>
              <a:ext uri="{FF2B5EF4-FFF2-40B4-BE49-F238E27FC236}">
                <a16:creationId xmlns:a16="http://schemas.microsoft.com/office/drawing/2014/main" id="{9F46CEBD-FEEB-A21A-2DFA-CBDE22F2823B}"/>
              </a:ext>
            </a:extLst>
          </p:cNvPr>
          <p:cNvSpPr>
            <a:spLocks noGrp="1"/>
          </p:cNvSpPr>
          <p:nvPr>
            <p:ph type="sldNum" sz="quarter" idx="12"/>
          </p:nvPr>
        </p:nvSpPr>
        <p:spPr/>
        <p:txBody>
          <a:bodyPr/>
          <a:lstStyle/>
          <a:p>
            <a:fld id="{A3F7CB7D-F184-43C7-B6FD-03D728E1BBFF}" type="slidenum">
              <a:rPr lang="en-US" smtClean="0">
                <a:solidFill>
                  <a:schemeClr val="tx2"/>
                </a:solidFill>
              </a:rPr>
              <a:pPr/>
              <a:t>1</a:t>
            </a:fld>
            <a:endParaRPr lang="en-US">
              <a:solidFill>
                <a:schemeClr val="tx2"/>
              </a:solidFill>
            </a:endParaRPr>
          </a:p>
        </p:txBody>
      </p:sp>
      <p:sp>
        <p:nvSpPr>
          <p:cNvPr id="9" name="Date Placeholder 8">
            <a:extLst>
              <a:ext uri="{FF2B5EF4-FFF2-40B4-BE49-F238E27FC236}">
                <a16:creationId xmlns:a16="http://schemas.microsoft.com/office/drawing/2014/main" id="{A47EB32A-BF95-971E-1CEC-EC6009F6E1D4}"/>
              </a:ext>
            </a:extLst>
          </p:cNvPr>
          <p:cNvSpPr>
            <a:spLocks noGrp="1"/>
          </p:cNvSpPr>
          <p:nvPr>
            <p:ph type="dt" sz="half" idx="10"/>
          </p:nvPr>
        </p:nvSpPr>
        <p:spPr/>
        <p:txBody>
          <a:bodyPr/>
          <a:lstStyle/>
          <a:p>
            <a:fld id="{E5D75724-4FA4-4CCB-955D-E17DAA202A27}" type="datetime1">
              <a:rPr lang="en-US" smtClean="0"/>
              <a:t>4/27/2025</a:t>
            </a:fld>
            <a:endParaRPr lang="en-US"/>
          </a:p>
        </p:txBody>
      </p:sp>
      <p:sp>
        <p:nvSpPr>
          <p:cNvPr id="10" name="Footer Placeholder 9">
            <a:extLst>
              <a:ext uri="{FF2B5EF4-FFF2-40B4-BE49-F238E27FC236}">
                <a16:creationId xmlns:a16="http://schemas.microsoft.com/office/drawing/2014/main" id="{6690A34C-E049-5CAE-24E0-48F44AAD0269}"/>
              </a:ext>
            </a:extLst>
          </p:cNvPr>
          <p:cNvSpPr>
            <a:spLocks noGrp="1"/>
          </p:cNvSpPr>
          <p:nvPr>
            <p:ph type="ftr" sz="quarter" idx="11"/>
          </p:nvPr>
        </p:nvSpPr>
        <p:spPr/>
        <p:txBody>
          <a:bodyPr/>
          <a:lstStyle/>
          <a:p>
            <a:r>
              <a:rPr lang="en-US"/>
              <a:t>Prof Dr Harald Hesse</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DF5EE52-C086-4FCF-A893-A40E06A716D5}"/>
              </a:ext>
            </a:extLst>
          </p:cNvPr>
          <p:cNvPicPr>
            <a:picLocks noGrp="1" noChangeAspect="1"/>
          </p:cNvPicPr>
          <p:nvPr>
            <p:ph idx="1"/>
          </p:nvPr>
        </p:nvPicPr>
        <p:blipFill>
          <a:blip r:embed="rId4">
            <a:duotone>
              <a:schemeClr val="accent1">
                <a:shade val="45000"/>
                <a:satMod val="135000"/>
              </a:schemeClr>
              <a:prstClr val="white"/>
            </a:duotone>
          </a:blip>
          <a:stretch>
            <a:fillRect/>
          </a:stretch>
        </p:blipFill>
        <p:spPr>
          <a:xfrm>
            <a:off x="1" y="0"/>
            <a:ext cx="12191099" cy="6858000"/>
          </a:xfrm>
        </p:spPr>
      </p:pic>
      <p:pic>
        <p:nvPicPr>
          <p:cNvPr id="3" name="Audio 2">
            <a:hlinkClick r:id="" action="ppaction://media"/>
            <a:extLst>
              <a:ext uri="{FF2B5EF4-FFF2-40B4-BE49-F238E27FC236}">
                <a16:creationId xmlns:a16="http://schemas.microsoft.com/office/drawing/2014/main" id="{C6272CA8-C753-43E5-9255-21F4092909C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737" y="6154737"/>
            <a:ext cx="487363" cy="487363"/>
          </a:xfrm>
          <a:prstGeom prst="rect">
            <a:avLst/>
          </a:prstGeom>
        </p:spPr>
      </p:pic>
      <p:sp>
        <p:nvSpPr>
          <p:cNvPr id="2" name="Slide Number Placeholder 1">
            <a:extLst>
              <a:ext uri="{FF2B5EF4-FFF2-40B4-BE49-F238E27FC236}">
                <a16:creationId xmlns:a16="http://schemas.microsoft.com/office/drawing/2014/main" id="{708AF0AA-82B5-FA21-131A-9CB2C1F5573B}"/>
              </a:ext>
            </a:extLst>
          </p:cNvPr>
          <p:cNvSpPr>
            <a:spLocks noGrp="1"/>
          </p:cNvSpPr>
          <p:nvPr>
            <p:ph type="sldNum" sz="quarter" idx="12"/>
          </p:nvPr>
        </p:nvSpPr>
        <p:spPr/>
        <p:txBody>
          <a:bodyPr/>
          <a:lstStyle/>
          <a:p>
            <a:pPr>
              <a:defRPr/>
            </a:pPr>
            <a:fld id="{2BE6B795-4DDB-544C-B821-08128063D90B}" type="slidenum">
              <a:rPr lang="en-US" smtClean="0"/>
              <a:pPr>
                <a:defRPr/>
              </a:pPr>
              <a:t>2</a:t>
            </a:fld>
            <a:endParaRPr lang="en-US"/>
          </a:p>
        </p:txBody>
      </p:sp>
      <p:sp>
        <p:nvSpPr>
          <p:cNvPr id="4" name="Date Placeholder 3">
            <a:extLst>
              <a:ext uri="{FF2B5EF4-FFF2-40B4-BE49-F238E27FC236}">
                <a16:creationId xmlns:a16="http://schemas.microsoft.com/office/drawing/2014/main" id="{B363435D-97CC-5EC6-4440-AE330C5AB337}"/>
              </a:ext>
            </a:extLst>
          </p:cNvPr>
          <p:cNvSpPr>
            <a:spLocks noGrp="1"/>
          </p:cNvSpPr>
          <p:nvPr>
            <p:ph type="dt" sz="half" idx="10"/>
          </p:nvPr>
        </p:nvSpPr>
        <p:spPr/>
        <p:txBody>
          <a:bodyPr/>
          <a:lstStyle/>
          <a:p>
            <a:fld id="{B0E84E9B-CDF3-4BAA-8B97-5037BEFF165A}" type="datetime1">
              <a:rPr lang="en-US" smtClean="0"/>
              <a:t>4/27/2025</a:t>
            </a:fld>
            <a:endParaRPr lang="en-US" dirty="0"/>
          </a:p>
        </p:txBody>
      </p:sp>
      <p:sp>
        <p:nvSpPr>
          <p:cNvPr id="6" name="Footer Placeholder 5">
            <a:extLst>
              <a:ext uri="{FF2B5EF4-FFF2-40B4-BE49-F238E27FC236}">
                <a16:creationId xmlns:a16="http://schemas.microsoft.com/office/drawing/2014/main" id="{F880EA39-746A-CA29-6363-3BAD04EA39D9}"/>
              </a:ext>
            </a:extLst>
          </p:cNvPr>
          <p:cNvSpPr>
            <a:spLocks noGrp="1"/>
          </p:cNvSpPr>
          <p:nvPr>
            <p:ph type="ftr" sz="quarter" idx="11"/>
          </p:nvPr>
        </p:nvSpPr>
        <p:spPr/>
        <p:txBody>
          <a:bodyPr/>
          <a:lstStyle/>
          <a:p>
            <a:r>
              <a:rPr lang="en-US"/>
              <a:t>Prof Dr Harald Hesse</a:t>
            </a:r>
            <a:endParaRPr lang="en-US" dirty="0"/>
          </a:p>
        </p:txBody>
      </p:sp>
    </p:spTree>
    <p:extLst>
      <p:ext uri="{BB962C8B-B14F-4D97-AF65-F5344CB8AC3E}">
        <p14:creationId xmlns:p14="http://schemas.microsoft.com/office/powerpoint/2010/main" val="980462102"/>
      </p:ext>
    </p:extLst>
  </p:cSld>
  <p:clrMapOvr>
    <a:masterClrMapping/>
  </p:clrMapOvr>
  <mc:AlternateContent xmlns:mc="http://schemas.openxmlformats.org/markup-compatibility/2006" xmlns:p14="http://schemas.microsoft.com/office/powerpoint/2010/main">
    <mc:Choice Requires="p14">
      <p:transition spd="slow" p14:dur="2000" advTm="26665"/>
    </mc:Choice>
    <mc:Fallback xmlns="">
      <p:transition spd="slow" advTm="266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B1308-03BB-73F8-4D45-71BEA9B45C8C}"/>
              </a:ext>
            </a:extLst>
          </p:cNvPr>
          <p:cNvSpPr>
            <a:spLocks noGrp="1"/>
          </p:cNvSpPr>
          <p:nvPr>
            <p:ph type="title"/>
          </p:nvPr>
        </p:nvSpPr>
        <p:spPr>
          <a:xfrm>
            <a:off x="820075" y="279400"/>
            <a:ext cx="10551844" cy="1701800"/>
          </a:xfrm>
        </p:spPr>
        <p:txBody>
          <a:bodyPr/>
          <a:lstStyle/>
          <a:p>
            <a:r>
              <a:rPr lang="en-US" sz="4267" dirty="0"/>
              <a:t>Subdivisions of Theology</a:t>
            </a:r>
            <a:br>
              <a:rPr lang="en-US" sz="5333" dirty="0"/>
            </a:br>
            <a:r>
              <a:rPr lang="en-US" sz="5333" dirty="0"/>
              <a:t>Angelology</a:t>
            </a:r>
            <a:endParaRPr lang="en-US" dirty="0"/>
          </a:p>
        </p:txBody>
      </p:sp>
      <p:sp>
        <p:nvSpPr>
          <p:cNvPr id="6" name="Content Placeholder 2">
            <a:extLst>
              <a:ext uri="{FF2B5EF4-FFF2-40B4-BE49-F238E27FC236}">
                <a16:creationId xmlns:a16="http://schemas.microsoft.com/office/drawing/2014/main" id="{C90337BE-7A74-44AB-517C-85EC62DFAFF7}"/>
              </a:ext>
            </a:extLst>
          </p:cNvPr>
          <p:cNvSpPr>
            <a:spLocks noGrp="1"/>
          </p:cNvSpPr>
          <p:nvPr>
            <p:ph idx="1"/>
          </p:nvPr>
        </p:nvSpPr>
        <p:spPr>
          <a:xfrm>
            <a:off x="699293" y="2921000"/>
            <a:ext cx="10793412" cy="3772363"/>
          </a:xfrm>
        </p:spPr>
        <p:txBody>
          <a:bodyPr>
            <a:normAutofit fontScale="62500" lnSpcReduction="20000"/>
          </a:bodyPr>
          <a:lstStyle/>
          <a:p>
            <a:pPr marL="60958" algn="just"/>
            <a:r>
              <a:rPr lang="en-US" dirty="0"/>
              <a:t>© Copyright Prof. Rev. Dr. Harald Hesse: For the copyrights all that are in the course can use these Notes freely personal.  Nevertheless, it is not permitted to pass them onto others, unless when you work over it and complete what is important for you - and put your own name on it because, you need to stand for your own believes.</a:t>
            </a:r>
          </a:p>
          <a:p>
            <a:pPr marL="60958" algn="just"/>
            <a:r>
              <a:rPr lang="en-US" dirty="0"/>
              <a:t>You have to insert a similar copyright note on your work and put a reference to the base of source which in this case is me</a:t>
            </a:r>
          </a:p>
        </p:txBody>
      </p:sp>
      <p:sp>
        <p:nvSpPr>
          <p:cNvPr id="3" name="Slide Number Placeholder 2">
            <a:extLst>
              <a:ext uri="{FF2B5EF4-FFF2-40B4-BE49-F238E27FC236}">
                <a16:creationId xmlns:a16="http://schemas.microsoft.com/office/drawing/2014/main" id="{B8D76879-6199-D719-28B7-7FEBDAC981EE}"/>
              </a:ext>
            </a:extLst>
          </p:cNvPr>
          <p:cNvSpPr>
            <a:spLocks noGrp="1"/>
          </p:cNvSpPr>
          <p:nvPr>
            <p:ph type="sldNum" sz="quarter" idx="12"/>
          </p:nvPr>
        </p:nvSpPr>
        <p:spPr/>
        <p:txBody>
          <a:bodyPr/>
          <a:lstStyle/>
          <a:p>
            <a:pPr>
              <a:defRPr/>
            </a:pPr>
            <a:fld id="{2BE6B795-4DDB-544C-B821-08128063D90B}" type="slidenum">
              <a:rPr lang="en-US" smtClean="0"/>
              <a:pPr>
                <a:defRPr/>
              </a:pPr>
              <a:t>3</a:t>
            </a:fld>
            <a:endParaRPr lang="en-US"/>
          </a:p>
        </p:txBody>
      </p:sp>
      <p:sp>
        <p:nvSpPr>
          <p:cNvPr id="4" name="Date Placeholder 3">
            <a:extLst>
              <a:ext uri="{FF2B5EF4-FFF2-40B4-BE49-F238E27FC236}">
                <a16:creationId xmlns:a16="http://schemas.microsoft.com/office/drawing/2014/main" id="{EDF05C88-02E2-4171-41AD-DBC769FE6B0A}"/>
              </a:ext>
            </a:extLst>
          </p:cNvPr>
          <p:cNvSpPr>
            <a:spLocks noGrp="1"/>
          </p:cNvSpPr>
          <p:nvPr>
            <p:ph type="dt" sz="half" idx="10"/>
          </p:nvPr>
        </p:nvSpPr>
        <p:spPr/>
        <p:txBody>
          <a:bodyPr/>
          <a:lstStyle/>
          <a:p>
            <a:fld id="{50C37CB0-5DF0-4710-9354-D857722B94B9}" type="datetime1">
              <a:rPr lang="en-US" smtClean="0"/>
              <a:t>4/27/2025</a:t>
            </a:fld>
            <a:endParaRPr lang="en-US" dirty="0"/>
          </a:p>
        </p:txBody>
      </p:sp>
      <p:sp>
        <p:nvSpPr>
          <p:cNvPr id="5" name="Footer Placeholder 4">
            <a:extLst>
              <a:ext uri="{FF2B5EF4-FFF2-40B4-BE49-F238E27FC236}">
                <a16:creationId xmlns:a16="http://schemas.microsoft.com/office/drawing/2014/main" id="{CDDDE4F2-12AC-8BD9-7344-632C8FA52398}"/>
              </a:ext>
            </a:extLst>
          </p:cNvPr>
          <p:cNvSpPr>
            <a:spLocks noGrp="1"/>
          </p:cNvSpPr>
          <p:nvPr>
            <p:ph type="ftr" sz="quarter" idx="11"/>
          </p:nvPr>
        </p:nvSpPr>
        <p:spPr/>
        <p:txBody>
          <a:bodyPr/>
          <a:lstStyle/>
          <a:p>
            <a:r>
              <a:rPr lang="en-US"/>
              <a:t>Prof Dr Harald Hesse</a:t>
            </a:r>
            <a:endParaRPr lang="en-US" dirty="0"/>
          </a:p>
        </p:txBody>
      </p:sp>
    </p:spTree>
    <p:extLst>
      <p:ext uri="{BB962C8B-B14F-4D97-AF65-F5344CB8AC3E}">
        <p14:creationId xmlns:p14="http://schemas.microsoft.com/office/powerpoint/2010/main" val="1482027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0E746F-FEDD-AA93-CE6A-A2D6BEA9A0FB}"/>
              </a:ext>
            </a:extLst>
          </p:cNvPr>
          <p:cNvSpPr>
            <a:spLocks noGrp="1"/>
          </p:cNvSpPr>
          <p:nvPr>
            <p:ph type="sldNum" sz="quarter" idx="12"/>
          </p:nvPr>
        </p:nvSpPr>
        <p:spPr/>
        <p:txBody>
          <a:bodyPr/>
          <a:lstStyle/>
          <a:p>
            <a:pPr lvl="0"/>
            <a:fld id="{BEE26109-1FAC-4D70-8C85-FBCF1745F7BB}" type="slidenum">
              <a:rPr lang="en-US" smtClean="0"/>
              <a:pPr lvl="0"/>
              <a:t>4</a:t>
            </a:fld>
            <a:endParaRPr lang="en-US"/>
          </a:p>
        </p:txBody>
      </p:sp>
      <p:pic>
        <p:nvPicPr>
          <p:cNvPr id="4" name="Picture 3">
            <a:extLst>
              <a:ext uri="{FF2B5EF4-FFF2-40B4-BE49-F238E27FC236}">
                <a16:creationId xmlns:a16="http://schemas.microsoft.com/office/drawing/2014/main" id="{6D9D7A68-366E-FCA7-9F14-79B304E9821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781" b="93825" l="6464" r="92015">
                        <a14:foregroundMark x1="7414" y1="57968" x2="6464" y2="46016"/>
                        <a14:foregroundMark x1="6464" y1="46016" x2="11787" y2="28884"/>
                        <a14:foregroundMark x1="31939" y1="9761" x2="50760" y2="5179"/>
                        <a14:foregroundMark x1="50760" y1="5179" x2="61977" y2="7570"/>
                        <a14:foregroundMark x1="61977" y1="7570" x2="66350" y2="10558"/>
                        <a14:foregroundMark x1="89734" y1="34661" x2="92395" y2="46813"/>
                        <a14:foregroundMark x1="92395" y1="46813" x2="90114" y2="60359"/>
                        <a14:foregroundMark x1="90114" y1="60359" x2="88783" y2="63347"/>
                        <a14:foregroundMark x1="92015" y1="61554" x2="92395" y2="74104"/>
                        <a14:foregroundMark x1="35551" y1="89641" x2="46578" y2="93825"/>
                        <a14:foregroundMark x1="46578" y1="93825" x2="65019" y2="89442"/>
                        <a14:foregroundMark x1="39354" y1="5378" x2="49620" y2="4781"/>
                        <a14:foregroundMark x1="49620" y1="4781" x2="56844" y2="6175"/>
                        <a14:foregroundMark x1="61027" y1="32669" x2="64068" y2="39243"/>
                        <a14:foregroundMark x1="39163" y1="59960" x2="61407" y2="65737"/>
                        <a14:foregroundMark x1="43346" y1="55378" x2="32510" y2="63147"/>
                        <a14:foregroundMark x1="34030" y1="63147" x2="52852" y2="68127"/>
                        <a14:foregroundMark x1="30418" y1="65339" x2="36882" y2="65737"/>
                        <a14:foregroundMark x1="55133" y1="57769" x2="63878" y2="61554"/>
                      </a14:backgroundRemoval>
                    </a14:imgEffect>
                  </a14:imgLayer>
                </a14:imgProps>
              </a:ext>
              <a:ext uri="{28A0092B-C50C-407E-A947-70E740481C1C}">
                <a14:useLocalDpi xmlns:a14="http://schemas.microsoft.com/office/drawing/2010/main" val="0"/>
              </a:ext>
            </a:extLst>
          </a:blip>
          <a:stretch>
            <a:fillRect/>
          </a:stretch>
        </p:blipFill>
        <p:spPr>
          <a:xfrm>
            <a:off x="550304" y="609600"/>
            <a:ext cx="5394960" cy="5148802"/>
          </a:xfrm>
          <a:prstGeom prst="rect">
            <a:avLst/>
          </a:prstGeom>
        </p:spPr>
      </p:pic>
      <p:sp>
        <p:nvSpPr>
          <p:cNvPr id="3" name="Date Placeholder 2">
            <a:extLst>
              <a:ext uri="{FF2B5EF4-FFF2-40B4-BE49-F238E27FC236}">
                <a16:creationId xmlns:a16="http://schemas.microsoft.com/office/drawing/2014/main" id="{AD307AE1-75B3-1FC1-A204-D53B49F61D01}"/>
              </a:ext>
            </a:extLst>
          </p:cNvPr>
          <p:cNvSpPr>
            <a:spLocks noGrp="1"/>
          </p:cNvSpPr>
          <p:nvPr>
            <p:ph type="dt" sz="half" idx="10"/>
          </p:nvPr>
        </p:nvSpPr>
        <p:spPr/>
        <p:txBody>
          <a:bodyPr/>
          <a:lstStyle/>
          <a:p>
            <a:fld id="{EC163037-0E73-471D-87E0-E78E1B38E18C}" type="datetime1">
              <a:rPr lang="en-US" smtClean="0"/>
              <a:t>4/27/2025</a:t>
            </a:fld>
            <a:endParaRPr lang="en-US"/>
          </a:p>
        </p:txBody>
      </p:sp>
      <p:sp>
        <p:nvSpPr>
          <p:cNvPr id="5" name="Footer Placeholder 4">
            <a:extLst>
              <a:ext uri="{FF2B5EF4-FFF2-40B4-BE49-F238E27FC236}">
                <a16:creationId xmlns:a16="http://schemas.microsoft.com/office/drawing/2014/main" id="{20878369-6F34-02BE-4F67-0BB9C7ACE0D2}"/>
              </a:ext>
            </a:extLst>
          </p:cNvPr>
          <p:cNvSpPr>
            <a:spLocks noGrp="1"/>
          </p:cNvSpPr>
          <p:nvPr>
            <p:ph type="ftr" sz="quarter" idx="11"/>
          </p:nvPr>
        </p:nvSpPr>
        <p:spPr/>
        <p:txBody>
          <a:bodyPr/>
          <a:lstStyle/>
          <a:p>
            <a:r>
              <a:rPr lang="en-US"/>
              <a:t>Prof Dr Harald Hesse</a:t>
            </a:r>
          </a:p>
        </p:txBody>
      </p:sp>
      <p:pic>
        <p:nvPicPr>
          <p:cNvPr id="7" name="Graphic 6">
            <a:extLst>
              <a:ext uri="{FF2B5EF4-FFF2-40B4-BE49-F238E27FC236}">
                <a16:creationId xmlns:a16="http://schemas.microsoft.com/office/drawing/2014/main" id="{4A0F91F0-D869-D702-116D-23CEB92879BE}"/>
              </a:ext>
            </a:extLst>
          </p:cNvPr>
          <p:cNvPicPr>
            <a:picLocks noChangeAspect="1"/>
          </p:cNvPicPr>
          <p:nvPr/>
        </p:nvPicPr>
        <p:blipFill>
          <a:blip r:embed="rId4">
            <a:extLst>
              <a:ext uri="{96DAC541-7B7A-43D3-8B79-37D633B846F1}">
                <asvg:svgBlip xmlns:asvg="http://schemas.microsoft.com/office/drawing/2016/SVG/main" r:embed="rId5"/>
              </a:ext>
            </a:extLst>
          </a:blip>
          <a:srcRect l="5154" r="4945" b="16847"/>
          <a:stretch/>
        </p:blipFill>
        <p:spPr>
          <a:xfrm>
            <a:off x="6131041" y="734472"/>
            <a:ext cx="5394960" cy="5148802"/>
          </a:xfrm>
          <a:prstGeom prst="rect">
            <a:avLst/>
          </a:prstGeom>
        </p:spPr>
      </p:pic>
    </p:spTree>
    <p:extLst>
      <p:ext uri="{BB962C8B-B14F-4D97-AF65-F5344CB8AC3E}">
        <p14:creationId xmlns:p14="http://schemas.microsoft.com/office/powerpoint/2010/main" val="2274905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EF3D251-5189-8485-2EFD-C36E992DAC3A}"/>
              </a:ext>
            </a:extLst>
          </p:cNvPr>
          <p:cNvSpPr/>
          <p:nvPr/>
        </p:nvSpPr>
        <p:spPr>
          <a:xfrm>
            <a:off x="0" y="0"/>
            <a:ext cx="12192000" cy="6858000"/>
          </a:xfrm>
          <a:prstGeom prst="rect">
            <a:avLst/>
          </a:prstGeom>
          <a:solidFill>
            <a:srgbClr val="FF99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Slide Number Placeholder 1">
            <a:extLst>
              <a:ext uri="{FF2B5EF4-FFF2-40B4-BE49-F238E27FC236}">
                <a16:creationId xmlns:a16="http://schemas.microsoft.com/office/drawing/2014/main" id="{230E746F-FEDD-AA93-CE6A-A2D6BEA9A0FB}"/>
              </a:ext>
            </a:extLst>
          </p:cNvPr>
          <p:cNvSpPr>
            <a:spLocks noGrp="1"/>
          </p:cNvSpPr>
          <p:nvPr>
            <p:ph type="sldNum" sz="quarter" idx="12"/>
          </p:nvPr>
        </p:nvSpPr>
        <p:spPr/>
        <p:txBody>
          <a:bodyPr/>
          <a:lstStyle/>
          <a:p>
            <a:pPr lvl="0"/>
            <a:fld id="{BEE26109-1FAC-4D70-8C85-FBCF1745F7BB}" type="slidenum">
              <a:rPr lang="en-US" smtClean="0"/>
              <a:pPr lvl="0"/>
              <a:t>5</a:t>
            </a:fld>
            <a:endParaRPr lang="en-US"/>
          </a:p>
        </p:txBody>
      </p:sp>
      <p:pic>
        <p:nvPicPr>
          <p:cNvPr id="9" name="Graphic 8">
            <a:extLst>
              <a:ext uri="{FF2B5EF4-FFF2-40B4-BE49-F238E27FC236}">
                <a16:creationId xmlns:a16="http://schemas.microsoft.com/office/drawing/2014/main" id="{EE0D0ED4-7FA5-08AE-8E4E-E13F4BA8CEA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524250" y="0"/>
            <a:ext cx="5143500" cy="6858000"/>
          </a:xfrm>
          <a:prstGeom prst="rect">
            <a:avLst/>
          </a:prstGeom>
        </p:spPr>
      </p:pic>
      <p:sp>
        <p:nvSpPr>
          <p:cNvPr id="4" name="Date Placeholder 3">
            <a:extLst>
              <a:ext uri="{FF2B5EF4-FFF2-40B4-BE49-F238E27FC236}">
                <a16:creationId xmlns:a16="http://schemas.microsoft.com/office/drawing/2014/main" id="{36A3E289-20E1-C833-7E0A-D6758B0B3AD4}"/>
              </a:ext>
            </a:extLst>
          </p:cNvPr>
          <p:cNvSpPr>
            <a:spLocks noGrp="1"/>
          </p:cNvSpPr>
          <p:nvPr>
            <p:ph type="dt" sz="half" idx="10"/>
          </p:nvPr>
        </p:nvSpPr>
        <p:spPr/>
        <p:txBody>
          <a:bodyPr/>
          <a:lstStyle/>
          <a:p>
            <a:fld id="{9EC0101F-5C3F-4215-9B81-1D77C5D24DB6}" type="datetime1">
              <a:rPr lang="en-US" smtClean="0"/>
              <a:t>4/27/2025</a:t>
            </a:fld>
            <a:endParaRPr lang="en-US"/>
          </a:p>
        </p:txBody>
      </p:sp>
      <p:sp>
        <p:nvSpPr>
          <p:cNvPr id="5" name="Footer Placeholder 4">
            <a:extLst>
              <a:ext uri="{FF2B5EF4-FFF2-40B4-BE49-F238E27FC236}">
                <a16:creationId xmlns:a16="http://schemas.microsoft.com/office/drawing/2014/main" id="{FFE5574A-EA8F-589C-66D4-D9C8124AFEF4}"/>
              </a:ext>
            </a:extLst>
          </p:cNvPr>
          <p:cNvSpPr>
            <a:spLocks noGrp="1"/>
          </p:cNvSpPr>
          <p:nvPr>
            <p:ph type="ftr" sz="quarter" idx="11"/>
          </p:nvPr>
        </p:nvSpPr>
        <p:spPr/>
        <p:txBody>
          <a:bodyPr/>
          <a:lstStyle/>
          <a:p>
            <a:r>
              <a:rPr lang="en-US"/>
              <a:t>Prof Dr Harald Hesse</a:t>
            </a:r>
          </a:p>
        </p:txBody>
      </p:sp>
    </p:spTree>
    <p:extLst>
      <p:ext uri="{BB962C8B-B14F-4D97-AF65-F5344CB8AC3E}">
        <p14:creationId xmlns:p14="http://schemas.microsoft.com/office/powerpoint/2010/main" val="598594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652763" y="447867"/>
            <a:ext cx="10886476" cy="5962268"/>
          </a:xfrm>
          <a:prstGeom prst="roundRect">
            <a:avLst/>
          </a:prstGeom>
          <a:solidFill>
            <a:srgbClr val="FF0066"/>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0">
              <a:rot lat="0" lon="0" rev="0"/>
            </a:camera>
            <a:lightRig rig="threePt" dir="t">
              <a:rot lat="0" lon="0" rev="0"/>
            </a:lightRig>
          </a:scene3d>
          <a:sp3d extrusionH="38100" prstMaterial="metal">
            <a:bevelT w="260350" h="50800" prst="softRound"/>
            <a:bevelB prst="softRound"/>
          </a:sp3d>
        </p:spPr>
        <p:style>
          <a:lnRef idx="1">
            <a:schemeClr val="dk1"/>
          </a:lnRef>
          <a:fillRef idx="2">
            <a:schemeClr val="dk1"/>
          </a:fillRef>
          <a:effectRef idx="1">
            <a:schemeClr val="dk1"/>
          </a:effectRef>
          <a:fontRef idx="minor">
            <a:schemeClr val="dk1"/>
          </a:fontRef>
        </p:style>
        <p:txBody>
          <a:bodyPr lIns="98732" tIns="49367" rIns="98732" bIns="49367"/>
          <a:lstStyle/>
          <a:p>
            <a:pPr defTabSz="485081" hangingPunct="0">
              <a:lnSpc>
                <a:spcPct val="93000"/>
              </a:lnSpc>
              <a:buClr>
                <a:srgbClr val="000000"/>
              </a:buClr>
              <a:buSzPct val="45000"/>
              <a:defRPr/>
            </a:pPr>
            <a:endParaRPr lang="en-GB" sz="2400">
              <a:solidFill>
                <a:srgbClr val="00B0F0"/>
              </a:solidFill>
              <a:latin typeface="Arial" charset="0"/>
              <a:ea typeface="MS Gothic" charset="-128"/>
            </a:endParaRPr>
          </a:p>
        </p:txBody>
      </p:sp>
      <p:sp>
        <p:nvSpPr>
          <p:cNvPr id="2" name="TextBox 1"/>
          <p:cNvSpPr txBox="1"/>
          <p:nvPr/>
        </p:nvSpPr>
        <p:spPr>
          <a:xfrm>
            <a:off x="1007434" y="609601"/>
            <a:ext cx="10177131" cy="5383236"/>
          </a:xfrm>
          <a:custGeom>
            <a:avLst/>
            <a:gdLst>
              <a:gd name="connsiteX0" fmla="*/ 0 w 8072494"/>
              <a:gd name="connsiteY0" fmla="*/ 0 h 2984343"/>
              <a:gd name="connsiteX1" fmla="*/ 8072494 w 8072494"/>
              <a:gd name="connsiteY1" fmla="*/ 0 h 2984343"/>
              <a:gd name="connsiteX2" fmla="*/ 8072494 w 8072494"/>
              <a:gd name="connsiteY2" fmla="*/ 2984343 h 2984343"/>
              <a:gd name="connsiteX3" fmla="*/ 0 w 8072494"/>
              <a:gd name="connsiteY3" fmla="*/ 2984343 h 2984343"/>
              <a:gd name="connsiteX4" fmla="*/ 0 w 8072494"/>
              <a:gd name="connsiteY4" fmla="*/ 0 h 2984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2494" h="2984343">
                <a:moveTo>
                  <a:pt x="0" y="0"/>
                </a:moveTo>
                <a:lnTo>
                  <a:pt x="8072494" y="0"/>
                </a:lnTo>
                <a:lnTo>
                  <a:pt x="8072494" y="2984343"/>
                </a:lnTo>
                <a:lnTo>
                  <a:pt x="0" y="2984343"/>
                </a:lnTo>
                <a:lnTo>
                  <a:pt x="0" y="0"/>
                </a:lnTo>
                <a:close/>
              </a:path>
            </a:pathLst>
          </a:custGeom>
          <a:noFill/>
        </p:spPr>
        <p:txBody>
          <a:bodyPr lIns="0" tIns="0" rIns="0" bIns="0">
            <a:noAutofit/>
          </a:bodyPr>
          <a:lstStyle/>
          <a:p>
            <a:pPr algn="ctr" defTabSz="485081" hangingPunct="0">
              <a:buClr>
                <a:srgbClr val="000000"/>
              </a:buClr>
              <a:buSzPct val="45000"/>
              <a:defRPr/>
            </a:pPr>
            <a:r>
              <a:rPr lang="nn-NO" sz="8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Forte" panose="03060902040502070203" pitchFamily="66" charset="0"/>
                <a:ea typeface="MS Gothic" charset="-128"/>
              </a:rPr>
              <a:t>Angelology </a:t>
            </a:r>
          </a:p>
          <a:p>
            <a:pPr algn="ctr" defTabSz="485081" hangingPunct="0">
              <a:buClr>
                <a:srgbClr val="000000"/>
              </a:buClr>
              <a:buSzPct val="45000"/>
              <a:defRPr/>
            </a:pPr>
            <a:r>
              <a:rPr lang="nn-NO" sz="8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Forte" panose="03060902040502070203" pitchFamily="66" charset="0"/>
                <a:ea typeface="MS Gothic" charset="-128"/>
              </a:rPr>
              <a:t>Scripture research Major Subject of Systematic Theology</a:t>
            </a:r>
            <a:endParaRPr lang="en-GB" sz="8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Forte" panose="03060902040502070203" pitchFamily="66" charset="0"/>
              <a:ea typeface="MS Gothic" charset="-128"/>
            </a:endParaRPr>
          </a:p>
        </p:txBody>
      </p:sp>
      <p:sp>
        <p:nvSpPr>
          <p:cNvPr id="3" name="Slide Number Placeholder 2">
            <a:extLst>
              <a:ext uri="{FF2B5EF4-FFF2-40B4-BE49-F238E27FC236}">
                <a16:creationId xmlns:a16="http://schemas.microsoft.com/office/drawing/2014/main" id="{65B8E864-5645-04E7-FC7E-69A6D2914140}"/>
              </a:ext>
            </a:extLst>
          </p:cNvPr>
          <p:cNvSpPr>
            <a:spLocks noGrp="1"/>
          </p:cNvSpPr>
          <p:nvPr>
            <p:ph type="sldNum" sz="quarter" idx="12"/>
          </p:nvPr>
        </p:nvSpPr>
        <p:spPr/>
        <p:txBody>
          <a:bodyPr/>
          <a:lstStyle/>
          <a:p>
            <a:fld id="{A3F7CB7D-F184-43C7-B6FD-03D728E1BBFF}" type="slidenum">
              <a:rPr lang="en-US" smtClean="0">
                <a:solidFill>
                  <a:schemeClr val="tx2"/>
                </a:solidFill>
              </a:rPr>
              <a:pPr/>
              <a:t>6</a:t>
            </a:fld>
            <a:endParaRPr lang="en-US">
              <a:solidFill>
                <a:schemeClr val="tx2"/>
              </a:solidFill>
            </a:endParaRPr>
          </a:p>
        </p:txBody>
      </p:sp>
      <p:sp>
        <p:nvSpPr>
          <p:cNvPr id="5" name="Date Placeholder 4">
            <a:extLst>
              <a:ext uri="{FF2B5EF4-FFF2-40B4-BE49-F238E27FC236}">
                <a16:creationId xmlns:a16="http://schemas.microsoft.com/office/drawing/2014/main" id="{E84A5212-4A15-713B-0B37-EF3DF4751C4B}"/>
              </a:ext>
            </a:extLst>
          </p:cNvPr>
          <p:cNvSpPr>
            <a:spLocks noGrp="1"/>
          </p:cNvSpPr>
          <p:nvPr>
            <p:ph type="dt" sz="half" idx="10"/>
          </p:nvPr>
        </p:nvSpPr>
        <p:spPr/>
        <p:txBody>
          <a:bodyPr/>
          <a:lstStyle/>
          <a:p>
            <a:fld id="{903A7006-76B2-47BC-B431-62E60410BECA}" type="datetime1">
              <a:rPr lang="en-US" smtClean="0"/>
              <a:t>4/27/2025</a:t>
            </a:fld>
            <a:endParaRPr lang="en-US"/>
          </a:p>
        </p:txBody>
      </p:sp>
      <p:sp>
        <p:nvSpPr>
          <p:cNvPr id="6" name="Footer Placeholder 5">
            <a:extLst>
              <a:ext uri="{FF2B5EF4-FFF2-40B4-BE49-F238E27FC236}">
                <a16:creationId xmlns:a16="http://schemas.microsoft.com/office/drawing/2014/main" id="{460F2DAB-4F78-36D1-FC4F-43B8C247EE3C}"/>
              </a:ext>
            </a:extLst>
          </p:cNvPr>
          <p:cNvSpPr>
            <a:spLocks noGrp="1"/>
          </p:cNvSpPr>
          <p:nvPr>
            <p:ph type="ftr" sz="quarter" idx="11"/>
          </p:nvPr>
        </p:nvSpPr>
        <p:spPr/>
        <p:txBody>
          <a:bodyPr/>
          <a:lstStyle/>
          <a:p>
            <a:r>
              <a:rPr lang="en-US"/>
              <a:t>Prof Dr Harald Hesse</a:t>
            </a:r>
          </a:p>
        </p:txBody>
      </p:sp>
    </p:spTree>
    <p:extLst>
      <p:ext uri="{BB962C8B-B14F-4D97-AF65-F5344CB8AC3E}">
        <p14:creationId xmlns:p14="http://schemas.microsoft.com/office/powerpoint/2010/main" val="30144397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xit" presetSubtype="0" fill="hold" nodeType="clickEffect">
                                  <p:stCondLst>
                                    <p:cond delay="0"/>
                                  </p:stCondLst>
                                  <p:childTnLst>
                                    <p:anim calcmode="lin" valueType="num">
                                      <p:cBhvr>
                                        <p:cTn id="6" dur="1000"/>
                                        <p:tgtEl>
                                          <p:spTgt spid="2">
                                            <p:txEl>
                                              <p:pRg st="0" end="0"/>
                                            </p:txEl>
                                          </p:spTgt>
                                        </p:tgtEl>
                                        <p:attrNameLst>
                                          <p:attrName>ppt_w</p:attrName>
                                        </p:attrNameLst>
                                      </p:cBhvr>
                                      <p:tavLst>
                                        <p:tav tm="0">
                                          <p:val>
                                            <p:strVal val="ppt_w"/>
                                          </p:val>
                                        </p:tav>
                                        <p:tav tm="100000">
                                          <p:val>
                                            <p:fltVal val="0"/>
                                          </p:val>
                                        </p:tav>
                                      </p:tavLst>
                                    </p:anim>
                                    <p:anim calcmode="lin" valueType="num">
                                      <p:cBhvr>
                                        <p:cTn id="7" dur="1000"/>
                                        <p:tgtEl>
                                          <p:spTgt spid="2">
                                            <p:txEl>
                                              <p:pRg st="0" end="0"/>
                                            </p:txEl>
                                          </p:spTgt>
                                        </p:tgtEl>
                                        <p:attrNameLst>
                                          <p:attrName>ppt_h</p:attrName>
                                        </p:attrNameLst>
                                      </p:cBhvr>
                                      <p:tavLst>
                                        <p:tav tm="0">
                                          <p:val>
                                            <p:strVal val="ppt_h"/>
                                          </p:val>
                                        </p:tav>
                                        <p:tav tm="100000">
                                          <p:val>
                                            <p:fltVal val="0"/>
                                          </p:val>
                                        </p:tav>
                                      </p:tavLst>
                                    </p:anim>
                                    <p:anim calcmode="lin" valueType="num">
                                      <p:cBhvr>
                                        <p:cTn id="8" dur="1000"/>
                                        <p:tgtEl>
                                          <p:spTgt spid="2">
                                            <p:txEl>
                                              <p:pRg st="0" end="0"/>
                                            </p:txEl>
                                          </p:spTgt>
                                        </p:tgtEl>
                                        <p:attrNameLst>
                                          <p:attrName>style.rotation</p:attrName>
                                        </p:attrNameLst>
                                      </p:cBhvr>
                                      <p:tavLst>
                                        <p:tav tm="0">
                                          <p:val>
                                            <p:fltVal val="0"/>
                                          </p:val>
                                        </p:tav>
                                        <p:tav tm="100000">
                                          <p:val>
                                            <p:fltVal val="90"/>
                                          </p:val>
                                        </p:tav>
                                      </p:tavLst>
                                    </p:anim>
                                    <p:animEffect transition="out" filter="fade">
                                      <p:cBhvr>
                                        <p:cTn id="9" dur="1000"/>
                                        <p:tgtEl>
                                          <p:spTgt spid="2">
                                            <p:txEl>
                                              <p:pRg st="0" end="0"/>
                                            </p:txEl>
                                          </p:spTgt>
                                        </p:tgtEl>
                                      </p:cBhvr>
                                    </p:animEffect>
                                    <p:set>
                                      <p:cBhvr>
                                        <p:cTn id="10" dur="1" fill="hold">
                                          <p:stCondLst>
                                            <p:cond delay="999"/>
                                          </p:stCondLst>
                                        </p:cTn>
                                        <p:tgtEl>
                                          <p:spTgt spid="2">
                                            <p:txEl>
                                              <p:pRg st="0" end="0"/>
                                            </p:txEl>
                                          </p:spTgt>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1" presetClass="exit" presetSubtype="0" fill="hold" nodeType="clickEffect">
                                  <p:stCondLst>
                                    <p:cond delay="0"/>
                                  </p:stCondLst>
                                  <p:childTnLst>
                                    <p:anim calcmode="lin" valueType="num">
                                      <p:cBhvr>
                                        <p:cTn id="14" dur="1000"/>
                                        <p:tgtEl>
                                          <p:spTgt spid="2">
                                            <p:txEl>
                                              <p:pRg st="1" end="1"/>
                                            </p:txEl>
                                          </p:spTgt>
                                        </p:tgtEl>
                                        <p:attrNameLst>
                                          <p:attrName>ppt_w</p:attrName>
                                        </p:attrNameLst>
                                      </p:cBhvr>
                                      <p:tavLst>
                                        <p:tav tm="0">
                                          <p:val>
                                            <p:strVal val="ppt_w"/>
                                          </p:val>
                                        </p:tav>
                                        <p:tav tm="100000">
                                          <p:val>
                                            <p:fltVal val="0"/>
                                          </p:val>
                                        </p:tav>
                                      </p:tavLst>
                                    </p:anim>
                                    <p:anim calcmode="lin" valueType="num">
                                      <p:cBhvr>
                                        <p:cTn id="15" dur="1000"/>
                                        <p:tgtEl>
                                          <p:spTgt spid="2">
                                            <p:txEl>
                                              <p:pRg st="1" end="1"/>
                                            </p:txEl>
                                          </p:spTgt>
                                        </p:tgtEl>
                                        <p:attrNameLst>
                                          <p:attrName>ppt_h</p:attrName>
                                        </p:attrNameLst>
                                      </p:cBhvr>
                                      <p:tavLst>
                                        <p:tav tm="0">
                                          <p:val>
                                            <p:strVal val="ppt_h"/>
                                          </p:val>
                                        </p:tav>
                                        <p:tav tm="100000">
                                          <p:val>
                                            <p:fltVal val="0"/>
                                          </p:val>
                                        </p:tav>
                                      </p:tavLst>
                                    </p:anim>
                                    <p:anim calcmode="lin" valueType="num">
                                      <p:cBhvr>
                                        <p:cTn id="16" dur="1000"/>
                                        <p:tgtEl>
                                          <p:spTgt spid="2">
                                            <p:txEl>
                                              <p:pRg st="1" end="1"/>
                                            </p:txEl>
                                          </p:spTgt>
                                        </p:tgtEl>
                                        <p:attrNameLst>
                                          <p:attrName>style.rotation</p:attrName>
                                        </p:attrNameLst>
                                      </p:cBhvr>
                                      <p:tavLst>
                                        <p:tav tm="0">
                                          <p:val>
                                            <p:fltVal val="0"/>
                                          </p:val>
                                        </p:tav>
                                        <p:tav tm="100000">
                                          <p:val>
                                            <p:fltVal val="90"/>
                                          </p:val>
                                        </p:tav>
                                      </p:tavLst>
                                    </p:anim>
                                    <p:animEffect transition="out" filter="fade">
                                      <p:cBhvr>
                                        <p:cTn id="17" dur="1000"/>
                                        <p:tgtEl>
                                          <p:spTgt spid="2">
                                            <p:txEl>
                                              <p:pRg st="1" end="1"/>
                                            </p:txEl>
                                          </p:spTgt>
                                        </p:tgtEl>
                                      </p:cBhvr>
                                    </p:animEffect>
                                    <p:set>
                                      <p:cBhvr>
                                        <p:cTn id="18" dur="1" fill="hold">
                                          <p:stCondLst>
                                            <p:cond delay="999"/>
                                          </p:stCondLst>
                                        </p:cTn>
                                        <p:tgtEl>
                                          <p:spTgt spid="2">
                                            <p:txEl>
                                              <p:pRg st="1" end="1"/>
                                            </p:txEl>
                                          </p:spTgt>
                                        </p:tgtEl>
                                        <p:attrNameLst>
                                          <p:attrName>style.visibility</p:attrName>
                                        </p:attrNameLst>
                                      </p:cBhvr>
                                      <p:to>
                                        <p:strVal val="hidden"/>
                                      </p:to>
                                    </p:set>
                                  </p:childTnLst>
                                </p:cTn>
                              </p:par>
                              <p:par>
                                <p:cTn id="19" presetID="31" presetClass="exit" presetSubtype="0" fill="hold" nodeType="withEffect">
                                  <p:stCondLst>
                                    <p:cond delay="0"/>
                                  </p:stCondLst>
                                  <p:childTnLst>
                                    <p:anim calcmode="lin" valueType="num">
                                      <p:cBhvr>
                                        <p:cTn id="20" dur="1000"/>
                                        <p:tgtEl>
                                          <p:spTgt spid="4"/>
                                        </p:tgtEl>
                                        <p:attrNameLst>
                                          <p:attrName>ppt_w</p:attrName>
                                        </p:attrNameLst>
                                      </p:cBhvr>
                                      <p:tavLst>
                                        <p:tav tm="0">
                                          <p:val>
                                            <p:strVal val="ppt_w"/>
                                          </p:val>
                                        </p:tav>
                                        <p:tav tm="100000">
                                          <p:val>
                                            <p:fltVal val="0"/>
                                          </p:val>
                                        </p:tav>
                                      </p:tavLst>
                                    </p:anim>
                                    <p:anim calcmode="lin" valueType="num">
                                      <p:cBhvr>
                                        <p:cTn id="21" dur="1000"/>
                                        <p:tgtEl>
                                          <p:spTgt spid="4"/>
                                        </p:tgtEl>
                                        <p:attrNameLst>
                                          <p:attrName>ppt_h</p:attrName>
                                        </p:attrNameLst>
                                      </p:cBhvr>
                                      <p:tavLst>
                                        <p:tav tm="0">
                                          <p:val>
                                            <p:strVal val="ppt_h"/>
                                          </p:val>
                                        </p:tav>
                                        <p:tav tm="100000">
                                          <p:val>
                                            <p:fltVal val="0"/>
                                          </p:val>
                                        </p:tav>
                                      </p:tavLst>
                                    </p:anim>
                                    <p:anim calcmode="lin" valueType="num">
                                      <p:cBhvr>
                                        <p:cTn id="22" dur="1000"/>
                                        <p:tgtEl>
                                          <p:spTgt spid="4"/>
                                        </p:tgtEl>
                                        <p:attrNameLst>
                                          <p:attrName>style.rotation</p:attrName>
                                        </p:attrNameLst>
                                      </p:cBhvr>
                                      <p:tavLst>
                                        <p:tav tm="0">
                                          <p:val>
                                            <p:fltVal val="0"/>
                                          </p:val>
                                        </p:tav>
                                        <p:tav tm="100000">
                                          <p:val>
                                            <p:fltVal val="90"/>
                                          </p:val>
                                        </p:tav>
                                      </p:tavLst>
                                    </p:anim>
                                    <p:animEffect transition="out" filter="fade">
                                      <p:cBhvr>
                                        <p:cTn id="23" dur="1000"/>
                                        <p:tgtEl>
                                          <p:spTgt spid="4"/>
                                        </p:tgtEl>
                                      </p:cBhvr>
                                    </p:animEffect>
                                    <p:set>
                                      <p:cBhvr>
                                        <p:cTn id="24"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AD579530-1077-46B3-BD5C-81BB270A1D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7" name="Rectangle 16">
              <a:extLst>
                <a:ext uri="{FF2B5EF4-FFF2-40B4-BE49-F238E27FC236}">
                  <a16:creationId xmlns:a16="http://schemas.microsoft.com/office/drawing/2014/main" id="{ACBB106A-B366-4349-B59F-E8FBDADD8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a:extLst>
                <a:ext uri="{FF2B5EF4-FFF2-40B4-BE49-F238E27FC236}">
                  <a16:creationId xmlns:a16="http://schemas.microsoft.com/office/drawing/2014/main" id="{113FC03B-24E4-4A3F-9626-CC7F6356BC9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pic>
        <p:nvPicPr>
          <p:cNvPr id="11" name="Picture 10" descr="A painting of a person in white robe with his arms out in the air&#10;&#10;Description automatically generated">
            <a:extLst>
              <a:ext uri="{FF2B5EF4-FFF2-40B4-BE49-F238E27FC236}">
                <a16:creationId xmlns:a16="http://schemas.microsoft.com/office/drawing/2014/main" id="{48B4F644-569D-42E0-1D60-615F97796CF6}"/>
              </a:ext>
            </a:extLst>
          </p:cNvPr>
          <p:cNvPicPr>
            <a:picLocks noChangeAspect="1"/>
          </p:cNvPicPr>
          <p:nvPr/>
        </p:nvPicPr>
        <p:blipFill>
          <a:blip r:embed="rId4">
            <a:alphaModFix amt="30000"/>
            <a:extLst>
              <a:ext uri="{28A0092B-C50C-407E-A947-70E740481C1C}">
                <a14:useLocalDpi xmlns:a14="http://schemas.microsoft.com/office/drawing/2010/main" val="0"/>
              </a:ext>
            </a:extLst>
          </a:blip>
          <a:srcRect r="30"/>
          <a:stretch/>
        </p:blipFill>
        <p:spPr>
          <a:xfrm>
            <a:off x="-145143" y="7678"/>
            <a:ext cx="12467772" cy="6857990"/>
          </a:xfrm>
          <a:prstGeom prst="rect">
            <a:avLst/>
          </a:prstGeom>
        </p:spPr>
      </p:pic>
      <p:grpSp>
        <p:nvGrpSpPr>
          <p:cNvPr id="20" name="Group 19">
            <a:extLst>
              <a:ext uri="{FF2B5EF4-FFF2-40B4-BE49-F238E27FC236}">
                <a16:creationId xmlns:a16="http://schemas.microsoft.com/office/drawing/2014/main" id="{83F79A5F-63B5-4802-B39B-BF0F89DDDA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235200"/>
            <a:ext cx="10982062" cy="2396067"/>
            <a:chOff x="605895" y="2235200"/>
            <a:chExt cx="10982062" cy="2396067"/>
          </a:xfrm>
        </p:grpSpPr>
        <p:sp>
          <p:nvSpPr>
            <p:cNvPr id="21" name="Round Diagonal Corner Rectangle 7">
              <a:extLst>
                <a:ext uri="{FF2B5EF4-FFF2-40B4-BE49-F238E27FC236}">
                  <a16:creationId xmlns:a16="http://schemas.microsoft.com/office/drawing/2014/main" id="{00D14BF7-A799-4EDA-8C19-CED0B8EC52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chemeClr val="bg1">
                <a:alpha val="80000"/>
              </a:scheme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AF292344-73C8-4E53-85C0-8CDB23EB53B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p:grpSpPr>
          <p:sp>
            <p:nvSpPr>
              <p:cNvPr id="23" name="Freeform 32">
                <a:extLst>
                  <a:ext uri="{FF2B5EF4-FFF2-40B4-BE49-F238E27FC236}">
                    <a16:creationId xmlns:a16="http://schemas.microsoft.com/office/drawing/2014/main" id="{4781E776-A0A7-4FB6-958B-8389BBA569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24" name="Freeform 33">
                <a:extLst>
                  <a:ext uri="{FF2B5EF4-FFF2-40B4-BE49-F238E27FC236}">
                    <a16:creationId xmlns:a16="http://schemas.microsoft.com/office/drawing/2014/main" id="{0F004D56-F177-45BC-8965-B72DB88A08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25" name="Freeform 34">
                <a:extLst>
                  <a:ext uri="{FF2B5EF4-FFF2-40B4-BE49-F238E27FC236}">
                    <a16:creationId xmlns:a16="http://schemas.microsoft.com/office/drawing/2014/main" id="{5F2F1F83-817B-4678-B0AE-8FFDC49FC8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26" name="Freeform 37">
                <a:extLst>
                  <a:ext uri="{FF2B5EF4-FFF2-40B4-BE49-F238E27FC236}">
                    <a16:creationId xmlns:a16="http://schemas.microsoft.com/office/drawing/2014/main" id="{F908EB47-32F4-4E82-BF56-FD25BB0747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27" name="Freeform 35">
                <a:extLst>
                  <a:ext uri="{FF2B5EF4-FFF2-40B4-BE49-F238E27FC236}">
                    <a16:creationId xmlns:a16="http://schemas.microsoft.com/office/drawing/2014/main" id="{0966000D-B975-4E8A-9BF2-EACF216405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28" name="Freeform 36">
                <a:extLst>
                  <a:ext uri="{FF2B5EF4-FFF2-40B4-BE49-F238E27FC236}">
                    <a16:creationId xmlns:a16="http://schemas.microsoft.com/office/drawing/2014/main" id="{A9554499-6796-4AEE-B012-34A5B9A585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29" name="Freeform 38">
                <a:extLst>
                  <a:ext uri="{FF2B5EF4-FFF2-40B4-BE49-F238E27FC236}">
                    <a16:creationId xmlns:a16="http://schemas.microsoft.com/office/drawing/2014/main" id="{9DD40864-34BD-491F-B591-180E7B32C12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30" name="Freeform 39">
                <a:extLst>
                  <a:ext uri="{FF2B5EF4-FFF2-40B4-BE49-F238E27FC236}">
                    <a16:creationId xmlns:a16="http://schemas.microsoft.com/office/drawing/2014/main" id="{2623F54C-4373-4D30-90DB-3129BDDF54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31" name="Freeform 40">
                <a:extLst>
                  <a:ext uri="{FF2B5EF4-FFF2-40B4-BE49-F238E27FC236}">
                    <a16:creationId xmlns:a16="http://schemas.microsoft.com/office/drawing/2014/main" id="{1FF42884-D4B2-462F-9FA7-4FA8925322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32" name="Rectangle 41">
                <a:extLst>
                  <a:ext uri="{FF2B5EF4-FFF2-40B4-BE49-F238E27FC236}">
                    <a16:creationId xmlns:a16="http://schemas.microsoft.com/office/drawing/2014/main" id="{27F4D4BA-37F5-4D54-BDFF-733F621D5DB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33" name="Freeform 32">
                <a:extLst>
                  <a:ext uri="{FF2B5EF4-FFF2-40B4-BE49-F238E27FC236}">
                    <a16:creationId xmlns:a16="http://schemas.microsoft.com/office/drawing/2014/main" id="{29E4A0E5-0441-4563-A947-12A5781105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34" name="Freeform 33">
                <a:extLst>
                  <a:ext uri="{FF2B5EF4-FFF2-40B4-BE49-F238E27FC236}">
                    <a16:creationId xmlns:a16="http://schemas.microsoft.com/office/drawing/2014/main" id="{4A8D89B4-AD1B-410A-870B-1042E075A04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35" name="Freeform 34">
                <a:extLst>
                  <a:ext uri="{FF2B5EF4-FFF2-40B4-BE49-F238E27FC236}">
                    <a16:creationId xmlns:a16="http://schemas.microsoft.com/office/drawing/2014/main" id="{DFC54570-9F45-44E6-AC94-4B3192D44B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36" name="Freeform 37">
                <a:extLst>
                  <a:ext uri="{FF2B5EF4-FFF2-40B4-BE49-F238E27FC236}">
                    <a16:creationId xmlns:a16="http://schemas.microsoft.com/office/drawing/2014/main" id="{A976F76C-4BBB-4CD4-9270-5E4E8802BF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37" name="Freeform 35">
                <a:extLst>
                  <a:ext uri="{FF2B5EF4-FFF2-40B4-BE49-F238E27FC236}">
                    <a16:creationId xmlns:a16="http://schemas.microsoft.com/office/drawing/2014/main" id="{06081E5F-35E2-4E9E-A0DA-9E2F769C4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38" name="Freeform 36">
                <a:extLst>
                  <a:ext uri="{FF2B5EF4-FFF2-40B4-BE49-F238E27FC236}">
                    <a16:creationId xmlns:a16="http://schemas.microsoft.com/office/drawing/2014/main" id="{7B7B4F78-1391-433D-AAE5-0FA8B8EE18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39" name="Freeform 38">
                <a:extLst>
                  <a:ext uri="{FF2B5EF4-FFF2-40B4-BE49-F238E27FC236}">
                    <a16:creationId xmlns:a16="http://schemas.microsoft.com/office/drawing/2014/main" id="{EF63F42B-29ED-4285-99D1-5FA657DA92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40" name="Freeform 39">
                <a:extLst>
                  <a:ext uri="{FF2B5EF4-FFF2-40B4-BE49-F238E27FC236}">
                    <a16:creationId xmlns:a16="http://schemas.microsoft.com/office/drawing/2014/main" id="{EB7A6053-A7CF-4785-B396-6F70D6EBE9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41" name="Freeform 40">
                <a:extLst>
                  <a:ext uri="{FF2B5EF4-FFF2-40B4-BE49-F238E27FC236}">
                    <a16:creationId xmlns:a16="http://schemas.microsoft.com/office/drawing/2014/main" id="{E6337518-A10D-47A5-BD86-6D1F3FAF3C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42" name="Rectangle 41">
                <a:extLst>
                  <a:ext uri="{FF2B5EF4-FFF2-40B4-BE49-F238E27FC236}">
                    <a16:creationId xmlns:a16="http://schemas.microsoft.com/office/drawing/2014/main" id="{7591C37F-6498-4992-992D-D413A84752D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grpSp>
      </p:grpSp>
      <p:sp>
        <p:nvSpPr>
          <p:cNvPr id="2" name="Title 1">
            <a:extLst>
              <a:ext uri="{FF2B5EF4-FFF2-40B4-BE49-F238E27FC236}">
                <a16:creationId xmlns:a16="http://schemas.microsoft.com/office/drawing/2014/main" id="{1468F25F-4D84-E5BD-F29E-0DEA308BE11C}"/>
              </a:ext>
            </a:extLst>
          </p:cNvPr>
          <p:cNvSpPr>
            <a:spLocks noGrp="1"/>
          </p:cNvSpPr>
          <p:nvPr>
            <p:ph type="ctrTitle"/>
          </p:nvPr>
        </p:nvSpPr>
        <p:spPr>
          <a:xfrm>
            <a:off x="2667000" y="2328334"/>
            <a:ext cx="6858000" cy="927628"/>
          </a:xfrm>
        </p:spPr>
        <p:txBody>
          <a:bodyPr>
            <a:normAutofit/>
          </a:bodyPr>
          <a:lstStyle/>
          <a:p>
            <a:pPr algn="ctr"/>
            <a:r>
              <a:rPr lang="en-US" dirty="0"/>
              <a:t>Angelology</a:t>
            </a:r>
          </a:p>
        </p:txBody>
      </p:sp>
      <p:sp>
        <p:nvSpPr>
          <p:cNvPr id="3" name="Subtitle 2">
            <a:extLst>
              <a:ext uri="{FF2B5EF4-FFF2-40B4-BE49-F238E27FC236}">
                <a16:creationId xmlns:a16="http://schemas.microsoft.com/office/drawing/2014/main" id="{F60CC038-FEEE-DED7-28F4-4CB2D0A394CC}"/>
              </a:ext>
            </a:extLst>
          </p:cNvPr>
          <p:cNvSpPr>
            <a:spLocks noGrp="1"/>
          </p:cNvSpPr>
          <p:nvPr>
            <p:ph type="subTitle" idx="1"/>
          </p:nvPr>
        </p:nvSpPr>
        <p:spPr>
          <a:xfrm>
            <a:off x="2667001" y="3034214"/>
            <a:ext cx="6857999" cy="953029"/>
          </a:xfrm>
        </p:spPr>
        <p:txBody>
          <a:bodyPr>
            <a:noAutofit/>
          </a:bodyPr>
          <a:lstStyle/>
          <a:p>
            <a:pPr algn="ctr"/>
            <a:r>
              <a:rPr lang="he-IL" sz="8000" dirty="0">
                <a:latin typeface="David" panose="020E0502060401010101" pitchFamily="34" charset="-79"/>
                <a:cs typeface="David" panose="020E0502060401010101" pitchFamily="34" charset="-79"/>
              </a:rPr>
              <a:t>מַלְאַךְ</a:t>
            </a:r>
            <a:endParaRPr lang="en-US" sz="8000" dirty="0">
              <a:latin typeface="David" panose="020E0502060401010101" pitchFamily="34" charset="-79"/>
              <a:cs typeface="David" panose="020E0502060401010101" pitchFamily="34" charset="-79"/>
            </a:endParaRPr>
          </a:p>
        </p:txBody>
      </p:sp>
      <p:sp>
        <p:nvSpPr>
          <p:cNvPr id="4" name="Date Placeholder 3">
            <a:extLst>
              <a:ext uri="{FF2B5EF4-FFF2-40B4-BE49-F238E27FC236}">
                <a16:creationId xmlns:a16="http://schemas.microsoft.com/office/drawing/2014/main" id="{E598F316-F4A8-0A59-F352-4FD8ED3B77C6}"/>
              </a:ext>
            </a:extLst>
          </p:cNvPr>
          <p:cNvSpPr>
            <a:spLocks noGrp="1"/>
          </p:cNvSpPr>
          <p:nvPr>
            <p:ph type="dt" sz="half" idx="10"/>
          </p:nvPr>
        </p:nvSpPr>
        <p:spPr/>
        <p:txBody>
          <a:bodyPr/>
          <a:lstStyle/>
          <a:p>
            <a:fld id="{89BB42CF-EB26-4113-94D0-88409769454E}" type="datetime1">
              <a:rPr lang="en-US" smtClean="0"/>
              <a:t>4/27/2025</a:t>
            </a:fld>
            <a:endParaRPr lang="en-US" dirty="0"/>
          </a:p>
        </p:txBody>
      </p:sp>
      <p:sp>
        <p:nvSpPr>
          <p:cNvPr id="5" name="Footer Placeholder 4">
            <a:extLst>
              <a:ext uri="{FF2B5EF4-FFF2-40B4-BE49-F238E27FC236}">
                <a16:creationId xmlns:a16="http://schemas.microsoft.com/office/drawing/2014/main" id="{B9161157-9EFA-71E3-CBC1-9C1BEF28ED22}"/>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6482E287-3C1D-E8C7-39FD-B722824B3159}"/>
              </a:ext>
            </a:extLst>
          </p:cNvPr>
          <p:cNvSpPr>
            <a:spLocks noGrp="1"/>
          </p:cNvSpPr>
          <p:nvPr>
            <p:ph type="sldNum" sz="quarter" idx="12"/>
          </p:nvPr>
        </p:nvSpPr>
        <p:spPr/>
        <p:txBody>
          <a:bodyPr/>
          <a:lstStyle/>
          <a:p>
            <a:fld id="{C71F9C22-B22B-44CB-9767-FEAA46333133}" type="slidenum">
              <a:rPr lang="en-US" smtClean="0"/>
              <a:t>7</a:t>
            </a:fld>
            <a:endParaRPr lang="en-US" dirty="0"/>
          </a:p>
        </p:txBody>
      </p:sp>
    </p:spTree>
    <p:extLst>
      <p:ext uri="{BB962C8B-B14F-4D97-AF65-F5344CB8AC3E}">
        <p14:creationId xmlns:p14="http://schemas.microsoft.com/office/powerpoint/2010/main" val="1675149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D59B8-55E9-84C0-2E7D-0466B9D4A669}"/>
              </a:ext>
            </a:extLst>
          </p:cNvPr>
          <p:cNvSpPr>
            <a:spLocks noGrp="1"/>
          </p:cNvSpPr>
          <p:nvPr>
            <p:ph type="title"/>
          </p:nvPr>
        </p:nvSpPr>
        <p:spPr>
          <a:xfrm>
            <a:off x="1141413" y="168031"/>
            <a:ext cx="9905998" cy="1371600"/>
          </a:xfrm>
        </p:spPr>
        <p:txBody>
          <a:bodyPr>
            <a:normAutofit/>
          </a:bodyPr>
          <a:lstStyle/>
          <a:p>
            <a:pPr algn="ctr"/>
            <a:r>
              <a:rPr lang="en-US" sz="8000" b="1" i="1" dirty="0">
                <a:solidFill>
                  <a:srgbClr val="000000"/>
                </a:solidFill>
                <a:effectLst/>
                <a:latin typeface="Bitter"/>
              </a:rPr>
              <a:t>angelology</a:t>
            </a:r>
            <a:endParaRPr lang="en-US" sz="8000" dirty="0"/>
          </a:p>
        </p:txBody>
      </p:sp>
      <p:sp>
        <p:nvSpPr>
          <p:cNvPr id="3" name="Content Placeholder 2">
            <a:extLst>
              <a:ext uri="{FF2B5EF4-FFF2-40B4-BE49-F238E27FC236}">
                <a16:creationId xmlns:a16="http://schemas.microsoft.com/office/drawing/2014/main" id="{2FA598BD-D116-B402-E33E-2C8BB38FCE0E}"/>
              </a:ext>
            </a:extLst>
          </p:cNvPr>
          <p:cNvSpPr>
            <a:spLocks noGrp="1"/>
          </p:cNvSpPr>
          <p:nvPr>
            <p:ph idx="1"/>
          </p:nvPr>
        </p:nvSpPr>
        <p:spPr>
          <a:xfrm>
            <a:off x="570706" y="1891323"/>
            <a:ext cx="11047411" cy="4626708"/>
          </a:xfrm>
        </p:spPr>
        <p:txBody>
          <a:bodyPr>
            <a:normAutofit/>
          </a:bodyPr>
          <a:lstStyle/>
          <a:p>
            <a:pPr marL="0" indent="0" algn="ctr">
              <a:buNone/>
            </a:pPr>
            <a:r>
              <a:rPr lang="en-US" sz="4000" b="0" i="0" dirty="0">
                <a:solidFill>
                  <a:srgbClr val="000000"/>
                </a:solidFill>
                <a:effectLst/>
                <a:latin typeface="Bitter"/>
              </a:rPr>
              <a:t>The study of angels or the doctrine of </a:t>
            </a:r>
            <a:r>
              <a:rPr lang="en-US" sz="4000" b="1" i="1" dirty="0">
                <a:solidFill>
                  <a:srgbClr val="000000"/>
                </a:solidFill>
                <a:effectLst/>
                <a:latin typeface="Bitter"/>
              </a:rPr>
              <a:t>angelology</a:t>
            </a:r>
            <a:r>
              <a:rPr lang="en-US" sz="4000" b="0" i="0" dirty="0">
                <a:solidFill>
                  <a:srgbClr val="000000"/>
                </a:solidFill>
                <a:effectLst/>
                <a:latin typeface="Bitter"/>
              </a:rPr>
              <a:t> is one of the ten major categories of theology </a:t>
            </a:r>
            <a:r>
              <a:rPr lang="en-US" sz="4000" b="0" i="0" dirty="0">
                <a:solidFill>
                  <a:srgbClr val="0070C0"/>
                </a:solidFill>
                <a:effectLst/>
                <a:latin typeface="Bitter"/>
              </a:rPr>
              <a:t>developed in many systematic theological works. The tendency, however, has been to neglect it. </a:t>
            </a:r>
          </a:p>
          <a:p>
            <a:pPr marL="0" indent="0" algn="ctr">
              <a:buNone/>
            </a:pPr>
            <a:r>
              <a:rPr lang="en-US" sz="4000" b="0" i="0" dirty="0">
                <a:solidFill>
                  <a:srgbClr val="0070C0"/>
                </a:solidFill>
                <a:effectLst/>
                <a:latin typeface="Bitter"/>
              </a:rPr>
              <a:t>So, writes Charles C. Ryrie</a:t>
            </a:r>
            <a:endParaRPr lang="en-US" sz="4000" dirty="0">
              <a:solidFill>
                <a:srgbClr val="0070C0"/>
              </a:solidFill>
            </a:endParaRPr>
          </a:p>
        </p:txBody>
      </p:sp>
      <p:sp>
        <p:nvSpPr>
          <p:cNvPr id="4" name="Date Placeholder 3">
            <a:extLst>
              <a:ext uri="{FF2B5EF4-FFF2-40B4-BE49-F238E27FC236}">
                <a16:creationId xmlns:a16="http://schemas.microsoft.com/office/drawing/2014/main" id="{50671A14-E87C-4466-F0AC-72DFF28EA775}"/>
              </a:ext>
            </a:extLst>
          </p:cNvPr>
          <p:cNvSpPr>
            <a:spLocks noGrp="1"/>
          </p:cNvSpPr>
          <p:nvPr>
            <p:ph type="dt" sz="half" idx="10"/>
          </p:nvPr>
        </p:nvSpPr>
        <p:spPr/>
        <p:txBody>
          <a:bodyPr/>
          <a:lstStyle/>
          <a:p>
            <a:fld id="{2155EEA4-4420-4537-A7F3-34ADA6F786AD}" type="datetime1">
              <a:rPr lang="en-US" smtClean="0"/>
              <a:t>4/27/2025</a:t>
            </a:fld>
            <a:endParaRPr lang="en-US" dirty="0"/>
          </a:p>
        </p:txBody>
      </p:sp>
      <p:sp>
        <p:nvSpPr>
          <p:cNvPr id="5" name="Footer Placeholder 4">
            <a:extLst>
              <a:ext uri="{FF2B5EF4-FFF2-40B4-BE49-F238E27FC236}">
                <a16:creationId xmlns:a16="http://schemas.microsoft.com/office/drawing/2014/main" id="{F4DBCB93-D875-85E5-0A2B-9ABFEAF9E28D}"/>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DA545345-C073-5500-15D2-17313D98A8B7}"/>
              </a:ext>
            </a:extLst>
          </p:cNvPr>
          <p:cNvSpPr>
            <a:spLocks noGrp="1"/>
          </p:cNvSpPr>
          <p:nvPr>
            <p:ph type="sldNum" sz="quarter" idx="12"/>
          </p:nvPr>
        </p:nvSpPr>
        <p:spPr/>
        <p:txBody>
          <a:bodyPr/>
          <a:lstStyle/>
          <a:p>
            <a:fld id="{C71F9C22-B22B-44CB-9767-FEAA46333133}" type="slidenum">
              <a:rPr lang="en-US" smtClean="0"/>
              <a:t>8</a:t>
            </a:fld>
            <a:endParaRPr lang="en-US" dirty="0"/>
          </a:p>
        </p:txBody>
      </p:sp>
    </p:spTree>
    <p:extLst>
      <p:ext uri="{BB962C8B-B14F-4D97-AF65-F5344CB8AC3E}">
        <p14:creationId xmlns:p14="http://schemas.microsoft.com/office/powerpoint/2010/main" val="2537391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954AA-12D6-FC0B-7BAC-F90245CEE6DE}"/>
              </a:ext>
            </a:extLst>
          </p:cNvPr>
          <p:cNvSpPr>
            <a:spLocks noGrp="1"/>
          </p:cNvSpPr>
          <p:nvPr>
            <p:ph type="title"/>
          </p:nvPr>
        </p:nvSpPr>
        <p:spPr>
          <a:xfrm>
            <a:off x="1141413" y="211015"/>
            <a:ext cx="9905998" cy="844062"/>
          </a:xfrm>
        </p:spPr>
        <p:txBody>
          <a:bodyPr>
            <a:normAutofit fontScale="90000"/>
          </a:bodyPr>
          <a:lstStyle/>
          <a:p>
            <a:r>
              <a:rPr lang="en-US" dirty="0"/>
              <a:t>Intro</a:t>
            </a:r>
          </a:p>
        </p:txBody>
      </p:sp>
      <p:sp>
        <p:nvSpPr>
          <p:cNvPr id="3" name="Content Placeholder 2">
            <a:extLst>
              <a:ext uri="{FF2B5EF4-FFF2-40B4-BE49-F238E27FC236}">
                <a16:creationId xmlns:a16="http://schemas.microsoft.com/office/drawing/2014/main" id="{17C37BD0-F61D-D203-5602-B07ADD63AA37}"/>
              </a:ext>
            </a:extLst>
          </p:cNvPr>
          <p:cNvSpPr>
            <a:spLocks noGrp="1"/>
          </p:cNvSpPr>
          <p:nvPr>
            <p:ph idx="1"/>
          </p:nvPr>
        </p:nvSpPr>
        <p:spPr>
          <a:xfrm>
            <a:off x="255913" y="929390"/>
            <a:ext cx="6605353" cy="5330733"/>
          </a:xfrm>
        </p:spPr>
        <p:txBody>
          <a:bodyPr>
            <a:normAutofit fontScale="92500" lnSpcReduction="20000"/>
          </a:bodyPr>
          <a:lstStyle/>
          <a:p>
            <a:pPr marL="0" indent="0" algn="l">
              <a:buNone/>
            </a:pPr>
            <a:r>
              <a:rPr lang="en-US" sz="3600" b="0" i="0" dirty="0">
                <a:solidFill>
                  <a:srgbClr val="111111"/>
                </a:solidFill>
                <a:effectLst/>
                <a:latin typeface="-apple-system"/>
              </a:rPr>
              <a:t>Imagine a universe teeming with life, not just the life we know on earth, but realms filled with beings beyond our wildest dreams. The fact that God has created </a:t>
            </a:r>
            <a:r>
              <a:rPr lang="en-US" sz="3600" dirty="0">
                <a:solidFill>
                  <a:srgbClr val="111111"/>
                </a:solidFill>
                <a:latin typeface="-apple-system"/>
              </a:rPr>
              <a:t>different realms of </a:t>
            </a:r>
            <a:r>
              <a:rPr lang="en-US" sz="3600" dirty="0">
                <a:solidFill>
                  <a:srgbClr val="0070C0"/>
                </a:solidFill>
                <a:latin typeface="-apple-system"/>
              </a:rPr>
              <a:t>personal </a:t>
            </a:r>
            <a:r>
              <a:rPr lang="en-US" sz="3600" b="0" i="0" dirty="0">
                <a:solidFill>
                  <a:srgbClr val="0070C0"/>
                </a:solidFill>
                <a:effectLst/>
                <a:latin typeface="-apple-system"/>
              </a:rPr>
              <a:t>beings other than mankind is a thrilling revelation, one that expands our understanding of the divine, His grand design, and His workings throughout the cosmos.</a:t>
            </a:r>
          </a:p>
        </p:txBody>
      </p:sp>
      <p:pic>
        <p:nvPicPr>
          <p:cNvPr id="4" name="Picture 3">
            <a:extLst>
              <a:ext uri="{FF2B5EF4-FFF2-40B4-BE49-F238E27FC236}">
                <a16:creationId xmlns:a16="http://schemas.microsoft.com/office/drawing/2014/main" id="{85142448-E0C2-6B43-A354-8DA4D9003D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7375" y="1316251"/>
            <a:ext cx="5330734" cy="5330734"/>
          </a:xfrm>
          <a:prstGeom prst="rect">
            <a:avLst/>
          </a:prstGeom>
        </p:spPr>
      </p:pic>
      <p:sp>
        <p:nvSpPr>
          <p:cNvPr id="5" name="Date Placeholder 4">
            <a:extLst>
              <a:ext uri="{FF2B5EF4-FFF2-40B4-BE49-F238E27FC236}">
                <a16:creationId xmlns:a16="http://schemas.microsoft.com/office/drawing/2014/main" id="{ACDC0209-EFE4-5898-E54E-6DE1309C8F4B}"/>
              </a:ext>
            </a:extLst>
          </p:cNvPr>
          <p:cNvSpPr>
            <a:spLocks noGrp="1"/>
          </p:cNvSpPr>
          <p:nvPr>
            <p:ph type="dt" sz="half" idx="10"/>
          </p:nvPr>
        </p:nvSpPr>
        <p:spPr/>
        <p:txBody>
          <a:bodyPr/>
          <a:lstStyle/>
          <a:p>
            <a:fld id="{5CC8961A-BD99-44F3-9265-72A2D2A44EC7}" type="datetime1">
              <a:rPr lang="en-US" smtClean="0"/>
              <a:t>4/27/2025</a:t>
            </a:fld>
            <a:endParaRPr lang="en-US" dirty="0"/>
          </a:p>
        </p:txBody>
      </p:sp>
      <p:sp>
        <p:nvSpPr>
          <p:cNvPr id="6" name="Footer Placeholder 5">
            <a:extLst>
              <a:ext uri="{FF2B5EF4-FFF2-40B4-BE49-F238E27FC236}">
                <a16:creationId xmlns:a16="http://schemas.microsoft.com/office/drawing/2014/main" id="{5F22E3DF-47EC-00C4-8F0C-874623BFA508}"/>
              </a:ext>
            </a:extLst>
          </p:cNvPr>
          <p:cNvSpPr>
            <a:spLocks noGrp="1"/>
          </p:cNvSpPr>
          <p:nvPr>
            <p:ph type="ftr" sz="quarter" idx="11"/>
          </p:nvPr>
        </p:nvSpPr>
        <p:spPr/>
        <p:txBody>
          <a:bodyPr/>
          <a:lstStyle/>
          <a:p>
            <a:r>
              <a:rPr lang="en-US"/>
              <a:t>Prof Dr Harald Hesse</a:t>
            </a:r>
            <a:endParaRPr lang="en-US" dirty="0"/>
          </a:p>
        </p:txBody>
      </p:sp>
      <p:sp>
        <p:nvSpPr>
          <p:cNvPr id="7" name="Slide Number Placeholder 6">
            <a:extLst>
              <a:ext uri="{FF2B5EF4-FFF2-40B4-BE49-F238E27FC236}">
                <a16:creationId xmlns:a16="http://schemas.microsoft.com/office/drawing/2014/main" id="{0395737B-7D18-008E-51C5-0B431188BD0A}"/>
              </a:ext>
            </a:extLst>
          </p:cNvPr>
          <p:cNvSpPr>
            <a:spLocks noGrp="1"/>
          </p:cNvSpPr>
          <p:nvPr>
            <p:ph type="sldNum" sz="quarter" idx="12"/>
          </p:nvPr>
        </p:nvSpPr>
        <p:spPr/>
        <p:txBody>
          <a:bodyPr/>
          <a:lstStyle/>
          <a:p>
            <a:fld id="{C71F9C22-B22B-44CB-9767-FEAA46333133}" type="slidenum">
              <a:rPr lang="en-US" smtClean="0"/>
              <a:t>9</a:t>
            </a:fld>
            <a:endParaRPr lang="en-US" dirty="0"/>
          </a:p>
        </p:txBody>
      </p:sp>
    </p:spTree>
    <p:extLst>
      <p:ext uri="{BB962C8B-B14F-4D97-AF65-F5344CB8AC3E}">
        <p14:creationId xmlns:p14="http://schemas.microsoft.com/office/powerpoint/2010/main" val="2087877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FD831-461F-F606-6394-47E4BD36FF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EB8362-F5CF-A142-5B79-D99F724C3F25}"/>
              </a:ext>
            </a:extLst>
          </p:cNvPr>
          <p:cNvSpPr>
            <a:spLocks noGrp="1"/>
          </p:cNvSpPr>
          <p:nvPr>
            <p:ph type="title"/>
          </p:nvPr>
        </p:nvSpPr>
        <p:spPr>
          <a:xfrm>
            <a:off x="1141413" y="211015"/>
            <a:ext cx="9905998" cy="844062"/>
          </a:xfrm>
        </p:spPr>
        <p:txBody>
          <a:bodyPr>
            <a:normAutofit fontScale="90000"/>
          </a:bodyPr>
          <a:lstStyle/>
          <a:p>
            <a:r>
              <a:rPr lang="en-US" dirty="0"/>
              <a:t>Intro</a:t>
            </a:r>
          </a:p>
        </p:txBody>
      </p:sp>
      <p:sp>
        <p:nvSpPr>
          <p:cNvPr id="3" name="Content Placeholder 2">
            <a:extLst>
              <a:ext uri="{FF2B5EF4-FFF2-40B4-BE49-F238E27FC236}">
                <a16:creationId xmlns:a16="http://schemas.microsoft.com/office/drawing/2014/main" id="{1B50AEE5-6901-37C1-2187-315558E0E288}"/>
              </a:ext>
            </a:extLst>
          </p:cNvPr>
          <p:cNvSpPr>
            <a:spLocks noGrp="1"/>
          </p:cNvSpPr>
          <p:nvPr>
            <p:ph idx="1"/>
          </p:nvPr>
        </p:nvSpPr>
        <p:spPr>
          <a:xfrm>
            <a:off x="106011" y="1121508"/>
            <a:ext cx="11047411" cy="5736492"/>
          </a:xfrm>
        </p:spPr>
        <p:txBody>
          <a:bodyPr>
            <a:normAutofit lnSpcReduction="10000"/>
          </a:bodyPr>
          <a:lstStyle/>
          <a:p>
            <a:pPr marL="0" indent="0" algn="l">
              <a:spcBef>
                <a:spcPts val="600"/>
              </a:spcBef>
              <a:buNone/>
            </a:pPr>
            <a:r>
              <a:rPr lang="en-US" sz="3200" b="0" i="0" dirty="0">
                <a:solidFill>
                  <a:srgbClr val="111111"/>
                </a:solidFill>
                <a:effectLst/>
                <a:latin typeface="-apple-system"/>
              </a:rPr>
              <a:t>Picture this: Even though humanity is the very best of that what God made still it is not the pinnacle of creation. Just as the gap between humans and the lower forms of life is bridged by a myriad of creatures, so too might there be beings of immense </a:t>
            </a:r>
            <a:r>
              <a:rPr lang="en-US" sz="3200" b="0" i="0" dirty="0">
                <a:solidFill>
                  <a:srgbClr val="0070C0"/>
                </a:solidFill>
                <a:effectLst/>
                <a:latin typeface="-apple-system"/>
              </a:rPr>
              <a:t>intelligence and power that exist between us and God. The ancient mythologies of lesser deities that GOD calls gods, hint at this possibility, suggesting a hierarchy of beings superior in power to humans yet subordinate to God and like brothers to believers. This isn’t mere speculation; the Scriptures explicitly affirm the existence of such spiritual entities.</a:t>
            </a:r>
          </a:p>
        </p:txBody>
      </p:sp>
      <p:sp>
        <p:nvSpPr>
          <p:cNvPr id="4" name="Date Placeholder 3">
            <a:extLst>
              <a:ext uri="{FF2B5EF4-FFF2-40B4-BE49-F238E27FC236}">
                <a16:creationId xmlns:a16="http://schemas.microsoft.com/office/drawing/2014/main" id="{3ECF43DF-1FB2-066E-D065-7EE4C176E3C5}"/>
              </a:ext>
            </a:extLst>
          </p:cNvPr>
          <p:cNvSpPr>
            <a:spLocks noGrp="1"/>
          </p:cNvSpPr>
          <p:nvPr>
            <p:ph type="dt" sz="half" idx="10"/>
          </p:nvPr>
        </p:nvSpPr>
        <p:spPr/>
        <p:txBody>
          <a:bodyPr/>
          <a:lstStyle/>
          <a:p>
            <a:fld id="{B22D2C88-CD2B-44C8-BC07-22F0636B17F1}" type="datetime1">
              <a:rPr lang="en-US" smtClean="0"/>
              <a:t>4/27/2025</a:t>
            </a:fld>
            <a:endParaRPr lang="en-US" dirty="0"/>
          </a:p>
        </p:txBody>
      </p:sp>
      <p:sp>
        <p:nvSpPr>
          <p:cNvPr id="5" name="Footer Placeholder 4">
            <a:extLst>
              <a:ext uri="{FF2B5EF4-FFF2-40B4-BE49-F238E27FC236}">
                <a16:creationId xmlns:a16="http://schemas.microsoft.com/office/drawing/2014/main" id="{2495A363-2CD0-E04F-D56D-B57A0C954AC9}"/>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5D015C86-6B02-2DEF-9C81-96DDF5A7A176}"/>
              </a:ext>
            </a:extLst>
          </p:cNvPr>
          <p:cNvSpPr>
            <a:spLocks noGrp="1"/>
          </p:cNvSpPr>
          <p:nvPr>
            <p:ph type="sldNum" sz="quarter" idx="12"/>
          </p:nvPr>
        </p:nvSpPr>
        <p:spPr/>
        <p:txBody>
          <a:bodyPr/>
          <a:lstStyle/>
          <a:p>
            <a:fld id="{C71F9C22-B22B-44CB-9767-FEAA46333133}" type="slidenum">
              <a:rPr lang="en-US" smtClean="0"/>
              <a:t>10</a:t>
            </a:fld>
            <a:endParaRPr lang="en-US" dirty="0"/>
          </a:p>
        </p:txBody>
      </p:sp>
    </p:spTree>
    <p:extLst>
      <p:ext uri="{BB962C8B-B14F-4D97-AF65-F5344CB8AC3E}">
        <p14:creationId xmlns:p14="http://schemas.microsoft.com/office/powerpoint/2010/main" val="2305362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5A959-E84C-89C4-169A-6022420F79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4F8BDF-179A-49BA-A563-D7F934FA2EEC}"/>
              </a:ext>
            </a:extLst>
          </p:cNvPr>
          <p:cNvSpPr>
            <a:spLocks noGrp="1"/>
          </p:cNvSpPr>
          <p:nvPr>
            <p:ph type="title"/>
          </p:nvPr>
        </p:nvSpPr>
        <p:spPr>
          <a:xfrm>
            <a:off x="1141413" y="211015"/>
            <a:ext cx="9905998" cy="844062"/>
          </a:xfrm>
        </p:spPr>
        <p:txBody>
          <a:bodyPr>
            <a:normAutofit fontScale="90000"/>
          </a:bodyPr>
          <a:lstStyle/>
          <a:p>
            <a:r>
              <a:rPr lang="en-US" dirty="0"/>
              <a:t>Intro</a:t>
            </a:r>
          </a:p>
        </p:txBody>
      </p:sp>
      <p:sp>
        <p:nvSpPr>
          <p:cNvPr id="3" name="Content Placeholder 2">
            <a:extLst>
              <a:ext uri="{FF2B5EF4-FFF2-40B4-BE49-F238E27FC236}">
                <a16:creationId xmlns:a16="http://schemas.microsoft.com/office/drawing/2014/main" id="{4A9E71A7-6D05-0E9C-A960-A54DB866C67B}"/>
              </a:ext>
            </a:extLst>
          </p:cNvPr>
          <p:cNvSpPr>
            <a:spLocks noGrp="1"/>
          </p:cNvSpPr>
          <p:nvPr>
            <p:ph idx="1"/>
          </p:nvPr>
        </p:nvSpPr>
        <p:spPr>
          <a:xfrm>
            <a:off x="570706" y="1332524"/>
            <a:ext cx="11047411" cy="5400431"/>
          </a:xfrm>
        </p:spPr>
        <p:txBody>
          <a:bodyPr>
            <a:normAutofit/>
          </a:bodyPr>
          <a:lstStyle/>
          <a:p>
            <a:pPr marL="0" indent="0" algn="l">
              <a:spcBef>
                <a:spcPts val="600"/>
              </a:spcBef>
              <a:buNone/>
            </a:pPr>
            <a:r>
              <a:rPr lang="en-US" sz="3600" b="0" i="0" dirty="0">
                <a:solidFill>
                  <a:srgbClr val="111111"/>
                </a:solidFill>
                <a:effectLst/>
                <a:latin typeface="-apple-system"/>
              </a:rPr>
              <a:t>It would be a grave mistake to let our reliance on </a:t>
            </a:r>
            <a:r>
              <a:rPr lang="en-US" sz="3600" b="1" i="0" dirty="0">
                <a:solidFill>
                  <a:srgbClr val="7030A0"/>
                </a:solidFill>
                <a:effectLst/>
                <a:latin typeface="-apple-system"/>
              </a:rPr>
              <a:t>physical senses and materialism </a:t>
            </a:r>
            <a:r>
              <a:rPr lang="en-US" sz="3600" b="1" i="0" dirty="0">
                <a:solidFill>
                  <a:srgbClr val="FF0000"/>
                </a:solidFill>
                <a:effectLst/>
                <a:latin typeface="-apple-system"/>
              </a:rPr>
              <a:t>blind us </a:t>
            </a:r>
            <a:r>
              <a:rPr lang="en-US" sz="3600" b="0" i="0" dirty="0">
                <a:solidFill>
                  <a:srgbClr val="111111"/>
                </a:solidFill>
                <a:effectLst/>
                <a:latin typeface="-apple-system"/>
              </a:rPr>
              <a:t>to the reality of these power beings. Just because they are beyond our sight and </a:t>
            </a:r>
            <a:r>
              <a:rPr lang="en-US" sz="3600" dirty="0">
                <a:solidFill>
                  <a:srgbClr val="111111"/>
                </a:solidFill>
                <a:latin typeface="-apple-system"/>
              </a:rPr>
              <a:t>touch doesn’t mean they don’t exist. </a:t>
            </a:r>
            <a:r>
              <a:rPr lang="en-US" sz="3600" b="0" i="0" dirty="0">
                <a:solidFill>
                  <a:srgbClr val="0070C0"/>
                </a:solidFill>
                <a:effectLst/>
                <a:latin typeface="-apple-system"/>
              </a:rPr>
              <a:t>The holy scriptures gives them an awesome though mystical place. The adventure of understanding these spiritual realms beckons us to broaden our horizons and embrace the full spectrum of God’s creation.</a:t>
            </a:r>
          </a:p>
        </p:txBody>
      </p:sp>
      <p:sp>
        <p:nvSpPr>
          <p:cNvPr id="4" name="Date Placeholder 3">
            <a:extLst>
              <a:ext uri="{FF2B5EF4-FFF2-40B4-BE49-F238E27FC236}">
                <a16:creationId xmlns:a16="http://schemas.microsoft.com/office/drawing/2014/main" id="{8C8ACD23-3C73-F543-88A6-16C3BA40202D}"/>
              </a:ext>
            </a:extLst>
          </p:cNvPr>
          <p:cNvSpPr>
            <a:spLocks noGrp="1"/>
          </p:cNvSpPr>
          <p:nvPr>
            <p:ph type="dt" sz="half" idx="10"/>
          </p:nvPr>
        </p:nvSpPr>
        <p:spPr/>
        <p:txBody>
          <a:bodyPr/>
          <a:lstStyle/>
          <a:p>
            <a:fld id="{FC3D272A-4480-4090-AAB3-424B17188BE5}" type="datetime1">
              <a:rPr lang="en-US" smtClean="0"/>
              <a:t>4/27/2025</a:t>
            </a:fld>
            <a:endParaRPr lang="en-US" dirty="0"/>
          </a:p>
        </p:txBody>
      </p:sp>
      <p:sp>
        <p:nvSpPr>
          <p:cNvPr id="5" name="Footer Placeholder 4">
            <a:extLst>
              <a:ext uri="{FF2B5EF4-FFF2-40B4-BE49-F238E27FC236}">
                <a16:creationId xmlns:a16="http://schemas.microsoft.com/office/drawing/2014/main" id="{BFADE88B-FF61-47A8-7BAF-9E88B4EAAE83}"/>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01E12419-00A4-5A9D-60F8-6A275CDC0C91}"/>
              </a:ext>
            </a:extLst>
          </p:cNvPr>
          <p:cNvSpPr>
            <a:spLocks noGrp="1"/>
          </p:cNvSpPr>
          <p:nvPr>
            <p:ph type="sldNum" sz="quarter" idx="12"/>
          </p:nvPr>
        </p:nvSpPr>
        <p:spPr/>
        <p:txBody>
          <a:bodyPr/>
          <a:lstStyle/>
          <a:p>
            <a:fld id="{C71F9C22-B22B-44CB-9767-FEAA46333133}" type="slidenum">
              <a:rPr lang="en-US" smtClean="0"/>
              <a:t>11</a:t>
            </a:fld>
            <a:endParaRPr lang="en-US" dirty="0"/>
          </a:p>
        </p:txBody>
      </p:sp>
    </p:spTree>
    <p:extLst>
      <p:ext uri="{BB962C8B-B14F-4D97-AF65-F5344CB8AC3E}">
        <p14:creationId xmlns:p14="http://schemas.microsoft.com/office/powerpoint/2010/main" val="2207023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0F2A9-4988-E394-B22F-FF22B765D880}"/>
              </a:ext>
            </a:extLst>
          </p:cNvPr>
          <p:cNvSpPr>
            <a:spLocks noGrp="1"/>
          </p:cNvSpPr>
          <p:nvPr>
            <p:ph type="title"/>
          </p:nvPr>
        </p:nvSpPr>
        <p:spPr>
          <a:xfrm>
            <a:off x="0" y="207109"/>
            <a:ext cx="12192000" cy="926122"/>
          </a:xfrm>
        </p:spPr>
        <p:txBody>
          <a:bodyPr>
            <a:noAutofit/>
          </a:bodyPr>
          <a:lstStyle/>
          <a:p>
            <a:r>
              <a:rPr lang="en-US" sz="4800" dirty="0"/>
              <a:t>Universe Stars and Angels neglected</a:t>
            </a:r>
          </a:p>
        </p:txBody>
      </p:sp>
      <p:sp>
        <p:nvSpPr>
          <p:cNvPr id="3" name="Content Placeholder 2">
            <a:extLst>
              <a:ext uri="{FF2B5EF4-FFF2-40B4-BE49-F238E27FC236}">
                <a16:creationId xmlns:a16="http://schemas.microsoft.com/office/drawing/2014/main" id="{0AD131BC-4226-AA35-98A5-50458778929F}"/>
              </a:ext>
            </a:extLst>
          </p:cNvPr>
          <p:cNvSpPr>
            <a:spLocks noGrp="1"/>
          </p:cNvSpPr>
          <p:nvPr>
            <p:ph idx="1"/>
          </p:nvPr>
        </p:nvSpPr>
        <p:spPr>
          <a:xfrm>
            <a:off x="570705" y="1568553"/>
            <a:ext cx="11050588" cy="5137778"/>
          </a:xfrm>
        </p:spPr>
        <p:txBody>
          <a:bodyPr>
            <a:normAutofit fontScale="85000" lnSpcReduction="10000"/>
          </a:bodyPr>
          <a:lstStyle/>
          <a:p>
            <a:pPr marL="0" indent="0">
              <a:buNone/>
            </a:pPr>
            <a:r>
              <a:rPr lang="en-US" sz="4600" b="0" i="0" dirty="0">
                <a:solidFill>
                  <a:srgbClr val="000000"/>
                </a:solidFill>
                <a:effectLst/>
                <a:latin typeface="Bitter"/>
              </a:rPr>
              <a:t>There is only a little amount of writing devoted to angelology in standard theologies. This disregard for the doctrine may simply to neglect it or may indicate </a:t>
            </a:r>
            <a:r>
              <a:rPr lang="en-US" sz="4600" b="0" i="0" dirty="0">
                <a:effectLst/>
                <a:latin typeface="Bitter"/>
              </a:rPr>
              <a:t>rejection of this area of biblical teaching. Even Calvin was cautious in discussing this subject.</a:t>
            </a:r>
            <a:br>
              <a:rPr lang="en-US" b="0" i="0" dirty="0">
                <a:solidFill>
                  <a:srgbClr val="000000"/>
                </a:solidFill>
                <a:effectLst/>
                <a:latin typeface="Bitter"/>
              </a:rPr>
            </a:br>
            <a:endParaRPr lang="en-US" b="0" i="0" dirty="0">
              <a:solidFill>
                <a:srgbClr val="000000"/>
              </a:solidFill>
              <a:effectLst/>
              <a:latin typeface="Bitter"/>
            </a:endParaRPr>
          </a:p>
          <a:p>
            <a:pPr marL="0" indent="0" algn="ctr">
              <a:buNone/>
            </a:pPr>
            <a:r>
              <a:rPr lang="en-US" sz="3600" b="0" i="0" dirty="0">
                <a:solidFill>
                  <a:srgbClr val="000000"/>
                </a:solidFill>
                <a:effectLst/>
                <a:highlight>
                  <a:srgbClr val="FFFF00"/>
                </a:highlight>
                <a:latin typeface="Bitter"/>
              </a:rPr>
              <a:t>Charles C. Ryrie, </a:t>
            </a:r>
            <a:r>
              <a:rPr lang="en-US" sz="3600" b="0" i="1" dirty="0">
                <a:solidFill>
                  <a:srgbClr val="000000"/>
                </a:solidFill>
                <a:effectLst/>
                <a:highlight>
                  <a:srgbClr val="FFFF00"/>
                </a:highlight>
                <a:latin typeface="Bitter"/>
              </a:rPr>
              <a:t>Basic Theology</a:t>
            </a:r>
            <a:r>
              <a:rPr lang="en-US" sz="3600" b="0" i="0" dirty="0">
                <a:solidFill>
                  <a:srgbClr val="000000"/>
                </a:solidFill>
                <a:effectLst/>
                <a:highlight>
                  <a:srgbClr val="FFFF00"/>
                </a:highlight>
                <a:latin typeface="Bitter"/>
              </a:rPr>
              <a:t>, Victor Books, Wheaton, IL, 1987, chapter 17, electronic media.</a:t>
            </a:r>
            <a:endParaRPr lang="en-US" sz="3600" dirty="0">
              <a:highlight>
                <a:srgbClr val="FFFF00"/>
              </a:highlight>
            </a:endParaRPr>
          </a:p>
        </p:txBody>
      </p:sp>
      <p:sp>
        <p:nvSpPr>
          <p:cNvPr id="4" name="Date Placeholder 3">
            <a:extLst>
              <a:ext uri="{FF2B5EF4-FFF2-40B4-BE49-F238E27FC236}">
                <a16:creationId xmlns:a16="http://schemas.microsoft.com/office/drawing/2014/main" id="{75B8054E-465F-8E46-CFD0-3CFD7073E854}"/>
              </a:ext>
            </a:extLst>
          </p:cNvPr>
          <p:cNvSpPr>
            <a:spLocks noGrp="1"/>
          </p:cNvSpPr>
          <p:nvPr>
            <p:ph type="dt" sz="half" idx="10"/>
          </p:nvPr>
        </p:nvSpPr>
        <p:spPr/>
        <p:txBody>
          <a:bodyPr/>
          <a:lstStyle/>
          <a:p>
            <a:fld id="{BEDA0571-BB35-404F-A185-D6C9D50EC955}" type="datetime1">
              <a:rPr lang="en-US" smtClean="0"/>
              <a:t>4/27/2025</a:t>
            </a:fld>
            <a:endParaRPr lang="en-US" dirty="0"/>
          </a:p>
        </p:txBody>
      </p:sp>
      <p:sp>
        <p:nvSpPr>
          <p:cNvPr id="5" name="Footer Placeholder 4">
            <a:extLst>
              <a:ext uri="{FF2B5EF4-FFF2-40B4-BE49-F238E27FC236}">
                <a16:creationId xmlns:a16="http://schemas.microsoft.com/office/drawing/2014/main" id="{EED1C997-930B-2EEB-3767-4E62A9B08FF7}"/>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243B7328-BB01-8BFD-DA13-603786BFD633}"/>
              </a:ext>
            </a:extLst>
          </p:cNvPr>
          <p:cNvSpPr>
            <a:spLocks noGrp="1"/>
          </p:cNvSpPr>
          <p:nvPr>
            <p:ph type="sldNum" sz="quarter" idx="12"/>
          </p:nvPr>
        </p:nvSpPr>
        <p:spPr/>
        <p:txBody>
          <a:bodyPr/>
          <a:lstStyle/>
          <a:p>
            <a:fld id="{C71F9C22-B22B-44CB-9767-FEAA46333133}" type="slidenum">
              <a:rPr lang="en-US" smtClean="0"/>
              <a:t>12</a:t>
            </a:fld>
            <a:endParaRPr lang="en-US" dirty="0"/>
          </a:p>
        </p:txBody>
      </p:sp>
    </p:spTree>
    <p:extLst>
      <p:ext uri="{BB962C8B-B14F-4D97-AF65-F5344CB8AC3E}">
        <p14:creationId xmlns:p14="http://schemas.microsoft.com/office/powerpoint/2010/main" val="2471940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20CD9-299B-3AC7-F0E7-3DCFAABE71D0}"/>
              </a:ext>
            </a:extLst>
          </p:cNvPr>
          <p:cNvSpPr>
            <a:spLocks noGrp="1"/>
          </p:cNvSpPr>
          <p:nvPr>
            <p:ph type="title"/>
          </p:nvPr>
        </p:nvSpPr>
        <p:spPr/>
        <p:txBody>
          <a:bodyPr>
            <a:normAutofit fontScale="90000"/>
          </a:bodyPr>
          <a:lstStyle/>
          <a:p>
            <a:endParaRPr lang="en-US"/>
          </a:p>
        </p:txBody>
      </p:sp>
      <p:pic>
        <p:nvPicPr>
          <p:cNvPr id="5" name="Content Placeholder 4" descr="A painting of a person in white robe with his arms out in the air&#10;&#10;Description automatically generated">
            <a:extLst>
              <a:ext uri="{FF2B5EF4-FFF2-40B4-BE49-F238E27FC236}">
                <a16:creationId xmlns:a16="http://schemas.microsoft.com/office/drawing/2014/main" id="{D2A4C115-8CAA-0C1D-A972-6EE938EF32A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189" r="987"/>
          <a:stretch/>
        </p:blipFill>
        <p:spPr>
          <a:xfrm>
            <a:off x="0" y="-17654"/>
            <a:ext cx="12192000" cy="6875654"/>
          </a:xfrm>
        </p:spPr>
      </p:pic>
      <p:sp>
        <p:nvSpPr>
          <p:cNvPr id="3" name="Date Placeholder 2">
            <a:extLst>
              <a:ext uri="{FF2B5EF4-FFF2-40B4-BE49-F238E27FC236}">
                <a16:creationId xmlns:a16="http://schemas.microsoft.com/office/drawing/2014/main" id="{BCB9BB3D-9369-689C-DC74-FDF5F82920EC}"/>
              </a:ext>
            </a:extLst>
          </p:cNvPr>
          <p:cNvSpPr>
            <a:spLocks noGrp="1"/>
          </p:cNvSpPr>
          <p:nvPr>
            <p:ph type="dt" sz="half" idx="10"/>
          </p:nvPr>
        </p:nvSpPr>
        <p:spPr/>
        <p:txBody>
          <a:bodyPr/>
          <a:lstStyle/>
          <a:p>
            <a:fld id="{6A1CD748-21A1-4201-8947-83146EAC0741}" type="datetime1">
              <a:rPr lang="en-US" smtClean="0"/>
              <a:t>4/27/2025</a:t>
            </a:fld>
            <a:endParaRPr lang="en-US" dirty="0"/>
          </a:p>
        </p:txBody>
      </p:sp>
      <p:sp>
        <p:nvSpPr>
          <p:cNvPr id="4" name="Footer Placeholder 3">
            <a:extLst>
              <a:ext uri="{FF2B5EF4-FFF2-40B4-BE49-F238E27FC236}">
                <a16:creationId xmlns:a16="http://schemas.microsoft.com/office/drawing/2014/main" id="{B5B017EB-7FD6-04C4-FD54-A83F513CF911}"/>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FE715BA6-0412-DD03-51C5-E0ECC943856B}"/>
              </a:ext>
            </a:extLst>
          </p:cNvPr>
          <p:cNvSpPr>
            <a:spLocks noGrp="1"/>
          </p:cNvSpPr>
          <p:nvPr>
            <p:ph type="sldNum" sz="quarter" idx="12"/>
          </p:nvPr>
        </p:nvSpPr>
        <p:spPr/>
        <p:txBody>
          <a:bodyPr/>
          <a:lstStyle/>
          <a:p>
            <a:fld id="{C71F9C22-B22B-44CB-9767-FEAA46333133}" type="slidenum">
              <a:rPr lang="en-US" smtClean="0"/>
              <a:t>13</a:t>
            </a:fld>
            <a:endParaRPr lang="en-US" dirty="0"/>
          </a:p>
        </p:txBody>
      </p:sp>
    </p:spTree>
    <p:extLst>
      <p:ext uri="{BB962C8B-B14F-4D97-AF65-F5344CB8AC3E}">
        <p14:creationId xmlns:p14="http://schemas.microsoft.com/office/powerpoint/2010/main" val="1593328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9D94B-7023-572D-9B90-CC68DCA2D6F4}"/>
              </a:ext>
            </a:extLst>
          </p:cNvPr>
          <p:cNvSpPr>
            <a:spLocks noGrp="1"/>
          </p:cNvSpPr>
          <p:nvPr>
            <p:ph type="title"/>
          </p:nvPr>
        </p:nvSpPr>
        <p:spPr>
          <a:xfrm>
            <a:off x="1141412" y="449385"/>
            <a:ext cx="9905998" cy="1199661"/>
          </a:xfrm>
        </p:spPr>
        <p:txBody>
          <a:bodyPr>
            <a:normAutofit fontScale="90000"/>
          </a:bodyPr>
          <a:lstStyle/>
          <a:p>
            <a:r>
              <a:rPr lang="en-US" dirty="0"/>
              <a:t>They do not want you to know</a:t>
            </a:r>
          </a:p>
        </p:txBody>
      </p:sp>
      <p:sp>
        <p:nvSpPr>
          <p:cNvPr id="3" name="Content Placeholder 2">
            <a:extLst>
              <a:ext uri="{FF2B5EF4-FFF2-40B4-BE49-F238E27FC236}">
                <a16:creationId xmlns:a16="http://schemas.microsoft.com/office/drawing/2014/main" id="{993CDE1D-4BE2-2E8A-297E-87EC4670D318}"/>
              </a:ext>
            </a:extLst>
          </p:cNvPr>
          <p:cNvSpPr>
            <a:spLocks noGrp="1"/>
          </p:cNvSpPr>
          <p:nvPr>
            <p:ph idx="1"/>
          </p:nvPr>
        </p:nvSpPr>
        <p:spPr>
          <a:xfrm>
            <a:off x="570706" y="1951768"/>
            <a:ext cx="11047411" cy="4572000"/>
          </a:xfrm>
        </p:spPr>
        <p:txBody>
          <a:bodyPr>
            <a:normAutofit/>
          </a:bodyPr>
          <a:lstStyle/>
          <a:p>
            <a:pPr marL="0" indent="0">
              <a:buNone/>
            </a:pPr>
            <a:r>
              <a:rPr lang="en-US" sz="4000" dirty="0"/>
              <a:t>And sure, I had also enmity against me for this subject, because we are going into a realm to get understanding what is the cause for events on earth. </a:t>
            </a:r>
            <a:r>
              <a:rPr lang="en-US" sz="4000" dirty="0">
                <a:solidFill>
                  <a:srgbClr val="0070C0"/>
                </a:solidFill>
              </a:rPr>
              <a:t>The evil creatures which are fallen, do not want us to know and sinners will go along with them not even knowing what they plan and perform.</a:t>
            </a:r>
          </a:p>
        </p:txBody>
      </p:sp>
      <p:sp>
        <p:nvSpPr>
          <p:cNvPr id="4" name="Date Placeholder 3">
            <a:extLst>
              <a:ext uri="{FF2B5EF4-FFF2-40B4-BE49-F238E27FC236}">
                <a16:creationId xmlns:a16="http://schemas.microsoft.com/office/drawing/2014/main" id="{BA067740-52AD-DE25-BB0C-70CCCD970D1A}"/>
              </a:ext>
            </a:extLst>
          </p:cNvPr>
          <p:cNvSpPr>
            <a:spLocks noGrp="1"/>
          </p:cNvSpPr>
          <p:nvPr>
            <p:ph type="dt" sz="half" idx="10"/>
          </p:nvPr>
        </p:nvSpPr>
        <p:spPr/>
        <p:txBody>
          <a:bodyPr/>
          <a:lstStyle/>
          <a:p>
            <a:fld id="{C78C1D1D-9382-438D-B01A-6B2673BD1E8B}" type="datetime1">
              <a:rPr lang="en-US" smtClean="0"/>
              <a:t>4/27/2025</a:t>
            </a:fld>
            <a:endParaRPr lang="en-US" dirty="0"/>
          </a:p>
        </p:txBody>
      </p:sp>
      <p:sp>
        <p:nvSpPr>
          <p:cNvPr id="5" name="Footer Placeholder 4">
            <a:extLst>
              <a:ext uri="{FF2B5EF4-FFF2-40B4-BE49-F238E27FC236}">
                <a16:creationId xmlns:a16="http://schemas.microsoft.com/office/drawing/2014/main" id="{5749916B-D363-0320-B238-6550B4BF5DED}"/>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F3A7CD17-A7EE-72D1-94B8-AC1EAEDE3C01}"/>
              </a:ext>
            </a:extLst>
          </p:cNvPr>
          <p:cNvSpPr>
            <a:spLocks noGrp="1"/>
          </p:cNvSpPr>
          <p:nvPr>
            <p:ph type="sldNum" sz="quarter" idx="12"/>
          </p:nvPr>
        </p:nvSpPr>
        <p:spPr/>
        <p:txBody>
          <a:bodyPr/>
          <a:lstStyle/>
          <a:p>
            <a:fld id="{C71F9C22-B22B-44CB-9767-FEAA46333133}" type="slidenum">
              <a:rPr lang="en-US" smtClean="0"/>
              <a:t>14</a:t>
            </a:fld>
            <a:endParaRPr lang="en-US" dirty="0"/>
          </a:p>
        </p:txBody>
      </p:sp>
    </p:spTree>
    <p:extLst>
      <p:ext uri="{BB962C8B-B14F-4D97-AF65-F5344CB8AC3E}">
        <p14:creationId xmlns:p14="http://schemas.microsoft.com/office/powerpoint/2010/main" val="315714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50C065C3-0FE3-4452-B765-CB05BBB2A98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nvGrpSpPr>
          <p:cNvPr id="126" name="Group 125">
            <a:extLst>
              <a:ext uri="{FF2B5EF4-FFF2-40B4-BE49-F238E27FC236}">
                <a16:creationId xmlns:a16="http://schemas.microsoft.com/office/drawing/2014/main" id="{9795E515-5F57-431F-9A0D-3A0419DF75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38" name="Rectangle 5">
              <a:extLst>
                <a:ext uri="{FF2B5EF4-FFF2-40B4-BE49-F238E27FC236}">
                  <a16:creationId xmlns:a16="http://schemas.microsoft.com/office/drawing/2014/main" id="{D45BCBFE-0478-4767-BF2E-FC2C548BA62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39" name="Freeform 6">
              <a:extLst>
                <a:ext uri="{FF2B5EF4-FFF2-40B4-BE49-F238E27FC236}">
                  <a16:creationId xmlns:a16="http://schemas.microsoft.com/office/drawing/2014/main" id="{E903928F-F6DA-470C-81A0-CF7D9DE0341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40" name="Freeform 7">
              <a:extLst>
                <a:ext uri="{FF2B5EF4-FFF2-40B4-BE49-F238E27FC236}">
                  <a16:creationId xmlns:a16="http://schemas.microsoft.com/office/drawing/2014/main" id="{ADA095F6-E326-4450-A2D6-DB2BF989B8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41" name="Rectangle 8">
              <a:extLst>
                <a:ext uri="{FF2B5EF4-FFF2-40B4-BE49-F238E27FC236}">
                  <a16:creationId xmlns:a16="http://schemas.microsoft.com/office/drawing/2014/main" id="{6B067F9A-FDF2-49EC-B4FF-CD4B90F7892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42" name="Freeform 9">
              <a:extLst>
                <a:ext uri="{FF2B5EF4-FFF2-40B4-BE49-F238E27FC236}">
                  <a16:creationId xmlns:a16="http://schemas.microsoft.com/office/drawing/2014/main" id="{F1331213-D19D-49FC-8616-168A14565A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43" name="Freeform 10">
              <a:extLst>
                <a:ext uri="{FF2B5EF4-FFF2-40B4-BE49-F238E27FC236}">
                  <a16:creationId xmlns:a16="http://schemas.microsoft.com/office/drawing/2014/main" id="{2ADFE242-96FC-4A14-8C59-90CD6DE1D9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44" name="Freeform 11">
              <a:extLst>
                <a:ext uri="{FF2B5EF4-FFF2-40B4-BE49-F238E27FC236}">
                  <a16:creationId xmlns:a16="http://schemas.microsoft.com/office/drawing/2014/main" id="{6A97B7BC-40BD-494B-9C6B-AF3045559A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45" name="Freeform 12">
              <a:extLst>
                <a:ext uri="{FF2B5EF4-FFF2-40B4-BE49-F238E27FC236}">
                  <a16:creationId xmlns:a16="http://schemas.microsoft.com/office/drawing/2014/main" id="{3D7F35CF-F44C-491F-904D-A31ED832137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46" name="Freeform 13">
              <a:extLst>
                <a:ext uri="{FF2B5EF4-FFF2-40B4-BE49-F238E27FC236}">
                  <a16:creationId xmlns:a16="http://schemas.microsoft.com/office/drawing/2014/main" id="{84D9BF7E-18C2-452C-B139-4ED58D7A03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47" name="Freeform 14">
              <a:extLst>
                <a:ext uri="{FF2B5EF4-FFF2-40B4-BE49-F238E27FC236}">
                  <a16:creationId xmlns:a16="http://schemas.microsoft.com/office/drawing/2014/main" id="{700A6223-AD38-426F-A6FE-7926CAEF3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48" name="Freeform 15">
              <a:extLst>
                <a:ext uri="{FF2B5EF4-FFF2-40B4-BE49-F238E27FC236}">
                  <a16:creationId xmlns:a16="http://schemas.microsoft.com/office/drawing/2014/main" id="{D172AA94-449F-45EB-94E6-67C186C32DD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49" name="Freeform 16">
              <a:extLst>
                <a:ext uri="{FF2B5EF4-FFF2-40B4-BE49-F238E27FC236}">
                  <a16:creationId xmlns:a16="http://schemas.microsoft.com/office/drawing/2014/main" id="{A7D4F697-8937-4F4C-83C5-770B3FCB82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50" name="Freeform 17">
              <a:extLst>
                <a:ext uri="{FF2B5EF4-FFF2-40B4-BE49-F238E27FC236}">
                  <a16:creationId xmlns:a16="http://schemas.microsoft.com/office/drawing/2014/main" id="{10AF1D59-5117-4D47-8414-4BB61F944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51" name="Freeform 18">
              <a:extLst>
                <a:ext uri="{FF2B5EF4-FFF2-40B4-BE49-F238E27FC236}">
                  <a16:creationId xmlns:a16="http://schemas.microsoft.com/office/drawing/2014/main" id="{2387DC33-88B3-4718-8C94-41659EA33A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52" name="Freeform 19">
              <a:extLst>
                <a:ext uri="{FF2B5EF4-FFF2-40B4-BE49-F238E27FC236}">
                  <a16:creationId xmlns:a16="http://schemas.microsoft.com/office/drawing/2014/main" id="{D4E7EC64-4763-4F04-B2E4-E400364D72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53" name="Freeform 20">
              <a:extLst>
                <a:ext uri="{FF2B5EF4-FFF2-40B4-BE49-F238E27FC236}">
                  <a16:creationId xmlns:a16="http://schemas.microsoft.com/office/drawing/2014/main" id="{581717DF-9FD4-47CB-9579-E34DF7E875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54" name="Freeform 21">
              <a:extLst>
                <a:ext uri="{FF2B5EF4-FFF2-40B4-BE49-F238E27FC236}">
                  <a16:creationId xmlns:a16="http://schemas.microsoft.com/office/drawing/2014/main" id="{BCD8EF50-6E58-4B2D-90B6-AFF236A73B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55" name="Freeform 22">
              <a:extLst>
                <a:ext uri="{FF2B5EF4-FFF2-40B4-BE49-F238E27FC236}">
                  <a16:creationId xmlns:a16="http://schemas.microsoft.com/office/drawing/2014/main" id="{6524A268-142A-4CBF-BB8B-DC1FCBC8F7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56" name="Freeform 23">
              <a:extLst>
                <a:ext uri="{FF2B5EF4-FFF2-40B4-BE49-F238E27FC236}">
                  <a16:creationId xmlns:a16="http://schemas.microsoft.com/office/drawing/2014/main" id="{56A0E6F3-B76B-4813-B44B-56CE11A8A0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57" name="Freeform 24">
              <a:extLst>
                <a:ext uri="{FF2B5EF4-FFF2-40B4-BE49-F238E27FC236}">
                  <a16:creationId xmlns:a16="http://schemas.microsoft.com/office/drawing/2014/main" id="{A74CED8D-B902-4B76-9CC8-30A09B2FA1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58" name="Freeform 25">
              <a:extLst>
                <a:ext uri="{FF2B5EF4-FFF2-40B4-BE49-F238E27FC236}">
                  <a16:creationId xmlns:a16="http://schemas.microsoft.com/office/drawing/2014/main" id="{ED007BD7-ED56-4566-B1FF-707160024A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59" name="Freeform 26">
              <a:extLst>
                <a:ext uri="{FF2B5EF4-FFF2-40B4-BE49-F238E27FC236}">
                  <a16:creationId xmlns:a16="http://schemas.microsoft.com/office/drawing/2014/main" id="{90AD48D2-5BC8-4C80-B126-B1A201242B8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60" name="Freeform 27">
              <a:extLst>
                <a:ext uri="{FF2B5EF4-FFF2-40B4-BE49-F238E27FC236}">
                  <a16:creationId xmlns:a16="http://schemas.microsoft.com/office/drawing/2014/main" id="{BE14C82F-9F35-4D61-B758-7BCE32DECB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61" name="Freeform 28">
              <a:extLst>
                <a:ext uri="{FF2B5EF4-FFF2-40B4-BE49-F238E27FC236}">
                  <a16:creationId xmlns:a16="http://schemas.microsoft.com/office/drawing/2014/main" id="{6540CE06-9028-497A-AC64-CF0ED60A74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62" name="Freeform 29">
              <a:extLst>
                <a:ext uri="{FF2B5EF4-FFF2-40B4-BE49-F238E27FC236}">
                  <a16:creationId xmlns:a16="http://schemas.microsoft.com/office/drawing/2014/main" id="{A4825B3B-52CD-4F08-BA02-6C2B0EFEDE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63" name="Freeform 30">
              <a:extLst>
                <a:ext uri="{FF2B5EF4-FFF2-40B4-BE49-F238E27FC236}">
                  <a16:creationId xmlns:a16="http://schemas.microsoft.com/office/drawing/2014/main" id="{6877A5EF-B8B8-44D3-AA57-4BBF89206D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64" name="Freeform 31">
              <a:extLst>
                <a:ext uri="{FF2B5EF4-FFF2-40B4-BE49-F238E27FC236}">
                  <a16:creationId xmlns:a16="http://schemas.microsoft.com/office/drawing/2014/main" id="{00BB365C-9180-4208-92CF-AB6A88848C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65" name="Freeform 32">
              <a:extLst>
                <a:ext uri="{FF2B5EF4-FFF2-40B4-BE49-F238E27FC236}">
                  <a16:creationId xmlns:a16="http://schemas.microsoft.com/office/drawing/2014/main" id="{8D1134D2-53A6-41D5-AC1A-5254A2FBD0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66" name="Rectangle 33">
              <a:extLst>
                <a:ext uri="{FF2B5EF4-FFF2-40B4-BE49-F238E27FC236}">
                  <a16:creationId xmlns:a16="http://schemas.microsoft.com/office/drawing/2014/main" id="{24C7FA73-07CD-479A-9B9E-DAD4D3B2BFC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67" name="Freeform 34">
              <a:extLst>
                <a:ext uri="{FF2B5EF4-FFF2-40B4-BE49-F238E27FC236}">
                  <a16:creationId xmlns:a16="http://schemas.microsoft.com/office/drawing/2014/main" id="{AB24DF92-B081-4701-B58D-913261A00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68" name="Freeform 35">
              <a:extLst>
                <a:ext uri="{FF2B5EF4-FFF2-40B4-BE49-F238E27FC236}">
                  <a16:creationId xmlns:a16="http://schemas.microsoft.com/office/drawing/2014/main" id="{AB4DF275-6B82-4AA9-A7A9-138E631E30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69" name="Freeform 36">
              <a:extLst>
                <a:ext uri="{FF2B5EF4-FFF2-40B4-BE49-F238E27FC236}">
                  <a16:creationId xmlns:a16="http://schemas.microsoft.com/office/drawing/2014/main" id="{972A3812-16AD-453E-B1E6-9F39894F79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70" name="Freeform 37">
              <a:extLst>
                <a:ext uri="{FF2B5EF4-FFF2-40B4-BE49-F238E27FC236}">
                  <a16:creationId xmlns:a16="http://schemas.microsoft.com/office/drawing/2014/main" id="{8FB6759A-BAD8-4073-86A2-6DDD73DE2A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71" name="Freeform 38">
              <a:extLst>
                <a:ext uri="{FF2B5EF4-FFF2-40B4-BE49-F238E27FC236}">
                  <a16:creationId xmlns:a16="http://schemas.microsoft.com/office/drawing/2014/main" id="{9FCCB0F4-1178-47C1-9EE2-234EA715C1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72" name="Freeform 39">
              <a:extLst>
                <a:ext uri="{FF2B5EF4-FFF2-40B4-BE49-F238E27FC236}">
                  <a16:creationId xmlns:a16="http://schemas.microsoft.com/office/drawing/2014/main" id="{CB01BF0B-7EB0-4C18-80BE-20D2EAC048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73" name="Freeform 40">
              <a:extLst>
                <a:ext uri="{FF2B5EF4-FFF2-40B4-BE49-F238E27FC236}">
                  <a16:creationId xmlns:a16="http://schemas.microsoft.com/office/drawing/2014/main" id="{3266E9DA-C937-48E0-8F98-90A467760F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74" name="Freeform 41">
              <a:extLst>
                <a:ext uri="{FF2B5EF4-FFF2-40B4-BE49-F238E27FC236}">
                  <a16:creationId xmlns:a16="http://schemas.microsoft.com/office/drawing/2014/main" id="{A8A9C00D-0425-4E68-A1DE-BCE5BD6BBD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75" name="Freeform 42">
              <a:extLst>
                <a:ext uri="{FF2B5EF4-FFF2-40B4-BE49-F238E27FC236}">
                  <a16:creationId xmlns:a16="http://schemas.microsoft.com/office/drawing/2014/main" id="{46230904-E744-4B55-84FF-826A6B737B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76" name="Freeform 43">
              <a:extLst>
                <a:ext uri="{FF2B5EF4-FFF2-40B4-BE49-F238E27FC236}">
                  <a16:creationId xmlns:a16="http://schemas.microsoft.com/office/drawing/2014/main" id="{D4291668-8AF0-4784-BC06-870768F53F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77" name="Freeform 44">
              <a:extLst>
                <a:ext uri="{FF2B5EF4-FFF2-40B4-BE49-F238E27FC236}">
                  <a16:creationId xmlns:a16="http://schemas.microsoft.com/office/drawing/2014/main" id="{D917DCBD-774B-4AAF-92AE-D18289FFC4D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78" name="Rectangle 45">
              <a:extLst>
                <a:ext uri="{FF2B5EF4-FFF2-40B4-BE49-F238E27FC236}">
                  <a16:creationId xmlns:a16="http://schemas.microsoft.com/office/drawing/2014/main" id="{9E50122E-0F19-4D65-9CB2-E22C3EA84AC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79" name="Freeform 46">
              <a:extLst>
                <a:ext uri="{FF2B5EF4-FFF2-40B4-BE49-F238E27FC236}">
                  <a16:creationId xmlns:a16="http://schemas.microsoft.com/office/drawing/2014/main" id="{BC28A765-6E8B-4352-BD0C-35474F70AC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80" name="Freeform 47">
              <a:extLst>
                <a:ext uri="{FF2B5EF4-FFF2-40B4-BE49-F238E27FC236}">
                  <a16:creationId xmlns:a16="http://schemas.microsoft.com/office/drawing/2014/main" id="{0AC30A17-F494-44EB-9817-1B8B255CE46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81" name="Freeform 48">
              <a:extLst>
                <a:ext uri="{FF2B5EF4-FFF2-40B4-BE49-F238E27FC236}">
                  <a16:creationId xmlns:a16="http://schemas.microsoft.com/office/drawing/2014/main" id="{6088D59F-32BD-4932-9C22-9AA0FCDA74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82" name="Freeform 49">
              <a:extLst>
                <a:ext uri="{FF2B5EF4-FFF2-40B4-BE49-F238E27FC236}">
                  <a16:creationId xmlns:a16="http://schemas.microsoft.com/office/drawing/2014/main" id="{B18BBE45-5F21-47FA-B291-AC802D71556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83" name="Freeform 50">
              <a:extLst>
                <a:ext uri="{FF2B5EF4-FFF2-40B4-BE49-F238E27FC236}">
                  <a16:creationId xmlns:a16="http://schemas.microsoft.com/office/drawing/2014/main" id="{A1BD992D-1C4B-4E69-A627-A45D8958E0D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84" name="Freeform 51">
              <a:extLst>
                <a:ext uri="{FF2B5EF4-FFF2-40B4-BE49-F238E27FC236}">
                  <a16:creationId xmlns:a16="http://schemas.microsoft.com/office/drawing/2014/main" id="{571C0498-7105-455E-8B0A-233F850F18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85" name="Freeform 52">
              <a:extLst>
                <a:ext uri="{FF2B5EF4-FFF2-40B4-BE49-F238E27FC236}">
                  <a16:creationId xmlns:a16="http://schemas.microsoft.com/office/drawing/2014/main" id="{F6FA78CC-C0B1-422F-B535-05580A971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86" name="Freeform 53">
              <a:extLst>
                <a:ext uri="{FF2B5EF4-FFF2-40B4-BE49-F238E27FC236}">
                  <a16:creationId xmlns:a16="http://schemas.microsoft.com/office/drawing/2014/main" id="{49A1BACF-EE5E-46F8-8968-D4CF18BC01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87" name="Freeform 54">
              <a:extLst>
                <a:ext uri="{FF2B5EF4-FFF2-40B4-BE49-F238E27FC236}">
                  <a16:creationId xmlns:a16="http://schemas.microsoft.com/office/drawing/2014/main" id="{0AF8DFAF-8AF7-453E-AED7-89E59FBD7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88" name="Freeform 55">
              <a:extLst>
                <a:ext uri="{FF2B5EF4-FFF2-40B4-BE49-F238E27FC236}">
                  <a16:creationId xmlns:a16="http://schemas.microsoft.com/office/drawing/2014/main" id="{F8C26D97-8DA4-4556-92E4-2AE66B36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89" name="Freeform 56">
              <a:extLst>
                <a:ext uri="{FF2B5EF4-FFF2-40B4-BE49-F238E27FC236}">
                  <a16:creationId xmlns:a16="http://schemas.microsoft.com/office/drawing/2014/main" id="{EEF9D855-A8A7-44CC-919C-BEA327F254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90" name="Freeform 57">
              <a:extLst>
                <a:ext uri="{FF2B5EF4-FFF2-40B4-BE49-F238E27FC236}">
                  <a16:creationId xmlns:a16="http://schemas.microsoft.com/office/drawing/2014/main" id="{11F0B045-803C-4067-A182-066EEB2C4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5" name="Freeform 58">
              <a:extLst>
                <a:ext uri="{FF2B5EF4-FFF2-40B4-BE49-F238E27FC236}">
                  <a16:creationId xmlns:a16="http://schemas.microsoft.com/office/drawing/2014/main" id="{3C1FCACB-EFEF-4B54-99A6-E327A637C2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grpSp>
      <p:grpSp>
        <p:nvGrpSpPr>
          <p:cNvPr id="191" name="Group 190">
            <a:extLst>
              <a:ext uri="{FF2B5EF4-FFF2-40B4-BE49-F238E27FC236}">
                <a16:creationId xmlns:a16="http://schemas.microsoft.com/office/drawing/2014/main" id="{1351B104-9B78-4A2B-B970-FA8ABE1CE1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68" name="Rectangle 67">
              <a:extLst>
                <a:ext uri="{FF2B5EF4-FFF2-40B4-BE49-F238E27FC236}">
                  <a16:creationId xmlns:a16="http://schemas.microsoft.com/office/drawing/2014/main" id="{3A130E84-D02F-40FB-9BEB-5202392713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9" name="Picture 2">
              <a:extLst>
                <a:ext uri="{FF2B5EF4-FFF2-40B4-BE49-F238E27FC236}">
                  <a16:creationId xmlns:a16="http://schemas.microsoft.com/office/drawing/2014/main" id="{5E142BFD-7D75-4518-BBDF-27C00AB4BC7F}"/>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sp>
        <p:nvSpPr>
          <p:cNvPr id="2" name="Title 1">
            <a:extLst>
              <a:ext uri="{FF2B5EF4-FFF2-40B4-BE49-F238E27FC236}">
                <a16:creationId xmlns:a16="http://schemas.microsoft.com/office/drawing/2014/main" id="{BC6E02D1-6728-A448-1755-D587A81CEF25}"/>
              </a:ext>
            </a:extLst>
          </p:cNvPr>
          <p:cNvSpPr>
            <a:spLocks noGrp="1"/>
          </p:cNvSpPr>
          <p:nvPr>
            <p:ph type="title"/>
          </p:nvPr>
        </p:nvSpPr>
        <p:spPr>
          <a:xfrm>
            <a:off x="6615112" y="1122363"/>
            <a:ext cx="4052887" cy="2387600"/>
          </a:xfrm>
        </p:spPr>
        <p:txBody>
          <a:bodyPr vert="horz" lIns="91440" tIns="45720" rIns="91440" bIns="45720" rtlCol="0" anchor="b">
            <a:normAutofit/>
          </a:bodyPr>
          <a:lstStyle/>
          <a:p>
            <a:pPr algn="l"/>
            <a:r>
              <a:rPr lang="en-US" sz="4800">
                <a:solidFill>
                  <a:schemeClr val="tx1"/>
                </a:solidFill>
              </a:rPr>
              <a:t>The creation of Angles</a:t>
            </a:r>
          </a:p>
        </p:txBody>
      </p:sp>
      <p:sp>
        <p:nvSpPr>
          <p:cNvPr id="3" name="Content Placeholder 2">
            <a:extLst>
              <a:ext uri="{FF2B5EF4-FFF2-40B4-BE49-F238E27FC236}">
                <a16:creationId xmlns:a16="http://schemas.microsoft.com/office/drawing/2014/main" id="{4C23B2A0-89BB-63A7-89B9-B16715C3D7CC}"/>
              </a:ext>
            </a:extLst>
          </p:cNvPr>
          <p:cNvSpPr>
            <a:spLocks noGrp="1"/>
          </p:cNvSpPr>
          <p:nvPr>
            <p:ph idx="1"/>
          </p:nvPr>
        </p:nvSpPr>
        <p:spPr>
          <a:xfrm>
            <a:off x="6585702" y="3602038"/>
            <a:ext cx="4082297" cy="1655762"/>
          </a:xfrm>
        </p:spPr>
        <p:txBody>
          <a:bodyPr vert="horz" lIns="91440" tIns="45720" rIns="91440" bIns="45720" rtlCol="0">
            <a:normAutofit/>
          </a:bodyPr>
          <a:lstStyle/>
          <a:p>
            <a:r>
              <a:rPr lang="en-US" sz="2000" cap="all">
                <a:solidFill>
                  <a:schemeClr val="tx2"/>
                </a:solidFill>
              </a:rPr>
              <a:t>On the 4th day God created the </a:t>
            </a:r>
          </a:p>
        </p:txBody>
      </p:sp>
      <p:pic>
        <p:nvPicPr>
          <p:cNvPr id="5" name="Picture 4" descr="Sun's corona during an eclipse">
            <a:extLst>
              <a:ext uri="{FF2B5EF4-FFF2-40B4-BE49-F238E27FC236}">
                <a16:creationId xmlns:a16="http://schemas.microsoft.com/office/drawing/2014/main" id="{B5DAECD8-093F-3D99-91E8-56C6AC0F4A94}"/>
              </a:ext>
            </a:extLst>
          </p:cNvPr>
          <p:cNvPicPr>
            <a:picLocks noChangeAspect="1"/>
          </p:cNvPicPr>
          <p:nvPr/>
        </p:nvPicPr>
        <p:blipFill>
          <a:blip r:embed="rId4"/>
          <a:srcRect l="20491" r="20121" b="-1"/>
          <a:stretch/>
        </p:blipFill>
        <p:spPr>
          <a:xfrm>
            <a:off x="-5597" y="10"/>
            <a:ext cx="6101597" cy="6857990"/>
          </a:xfrm>
          <a:prstGeom prst="rect">
            <a:avLst/>
          </a:prstGeom>
        </p:spPr>
      </p:pic>
      <p:grpSp>
        <p:nvGrpSpPr>
          <p:cNvPr id="71" name="Group 70">
            <a:extLst>
              <a:ext uri="{FF2B5EF4-FFF2-40B4-BE49-F238E27FC236}">
                <a16:creationId xmlns:a16="http://schemas.microsoft.com/office/drawing/2014/main" id="{D4116A08-770E-4DC3-AAB6-E3E8E6CEC83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92" name="Rectangle 5">
              <a:extLst>
                <a:ext uri="{FF2B5EF4-FFF2-40B4-BE49-F238E27FC236}">
                  <a16:creationId xmlns:a16="http://schemas.microsoft.com/office/drawing/2014/main" id="{6ADECFB2-F615-49A9-A242-A3D04CADB0B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93" name="Freeform 6">
              <a:extLst>
                <a:ext uri="{FF2B5EF4-FFF2-40B4-BE49-F238E27FC236}">
                  <a16:creationId xmlns:a16="http://schemas.microsoft.com/office/drawing/2014/main" id="{8E1F3AC6-5FF1-401B-91E4-180D1D3560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94" name="Freeform 7">
              <a:extLst>
                <a:ext uri="{FF2B5EF4-FFF2-40B4-BE49-F238E27FC236}">
                  <a16:creationId xmlns:a16="http://schemas.microsoft.com/office/drawing/2014/main" id="{72BC7A9D-387B-4877-B8E6-E8ABA6B2655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95" name="Rectangle 8">
              <a:extLst>
                <a:ext uri="{FF2B5EF4-FFF2-40B4-BE49-F238E27FC236}">
                  <a16:creationId xmlns:a16="http://schemas.microsoft.com/office/drawing/2014/main" id="{9114560A-27D6-469D-992E-33A55B40BA0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96" name="Freeform 9">
              <a:extLst>
                <a:ext uri="{FF2B5EF4-FFF2-40B4-BE49-F238E27FC236}">
                  <a16:creationId xmlns:a16="http://schemas.microsoft.com/office/drawing/2014/main" id="{CBF136EF-7DC2-47D2-974C-70044B5E90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97" name="Freeform 10">
              <a:extLst>
                <a:ext uri="{FF2B5EF4-FFF2-40B4-BE49-F238E27FC236}">
                  <a16:creationId xmlns:a16="http://schemas.microsoft.com/office/drawing/2014/main" id="{6B03084D-F566-41C4-BE37-870FB5A0D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98" name="Freeform 11">
              <a:extLst>
                <a:ext uri="{FF2B5EF4-FFF2-40B4-BE49-F238E27FC236}">
                  <a16:creationId xmlns:a16="http://schemas.microsoft.com/office/drawing/2014/main" id="{049DC21B-8236-4901-9ADD-E3167ABDE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99" name="Freeform 12">
              <a:extLst>
                <a:ext uri="{FF2B5EF4-FFF2-40B4-BE49-F238E27FC236}">
                  <a16:creationId xmlns:a16="http://schemas.microsoft.com/office/drawing/2014/main" id="{304F4FEB-8B5B-45BA-988C-5FBF41059E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0" name="Freeform 13">
              <a:extLst>
                <a:ext uri="{FF2B5EF4-FFF2-40B4-BE49-F238E27FC236}">
                  <a16:creationId xmlns:a16="http://schemas.microsoft.com/office/drawing/2014/main" id="{E88E24C8-3D76-4C2F-84D1-BC3C2AACA4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1" name="Freeform 14">
              <a:extLst>
                <a:ext uri="{FF2B5EF4-FFF2-40B4-BE49-F238E27FC236}">
                  <a16:creationId xmlns:a16="http://schemas.microsoft.com/office/drawing/2014/main" id="{91C91468-4F8A-42F1-9505-02D9241787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2" name="Freeform 15">
              <a:extLst>
                <a:ext uri="{FF2B5EF4-FFF2-40B4-BE49-F238E27FC236}">
                  <a16:creationId xmlns:a16="http://schemas.microsoft.com/office/drawing/2014/main" id="{C22581B1-C426-4189-85D6-C499D6982FF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3" name="Freeform 16">
              <a:extLst>
                <a:ext uri="{FF2B5EF4-FFF2-40B4-BE49-F238E27FC236}">
                  <a16:creationId xmlns:a16="http://schemas.microsoft.com/office/drawing/2014/main" id="{29DFD4C4-0517-4A6B-B423-E55582618D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4" name="Freeform 17">
              <a:extLst>
                <a:ext uri="{FF2B5EF4-FFF2-40B4-BE49-F238E27FC236}">
                  <a16:creationId xmlns:a16="http://schemas.microsoft.com/office/drawing/2014/main" id="{7ACD84D3-D09D-4C94-99D5-51713A1D6B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5" name="Freeform 18">
              <a:extLst>
                <a:ext uri="{FF2B5EF4-FFF2-40B4-BE49-F238E27FC236}">
                  <a16:creationId xmlns:a16="http://schemas.microsoft.com/office/drawing/2014/main" id="{37C2AEAB-1CC9-4A9A-8303-E1E0C12168A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6" name="Freeform 19">
              <a:extLst>
                <a:ext uri="{FF2B5EF4-FFF2-40B4-BE49-F238E27FC236}">
                  <a16:creationId xmlns:a16="http://schemas.microsoft.com/office/drawing/2014/main" id="{20ABD348-58FE-4371-AE12-C66FF8CAC3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7" name="Freeform 20">
              <a:extLst>
                <a:ext uri="{FF2B5EF4-FFF2-40B4-BE49-F238E27FC236}">
                  <a16:creationId xmlns:a16="http://schemas.microsoft.com/office/drawing/2014/main" id="{408E0FAA-F0C5-4CB1-95FE-D3D96830FCE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8" name="Freeform 21">
              <a:extLst>
                <a:ext uri="{FF2B5EF4-FFF2-40B4-BE49-F238E27FC236}">
                  <a16:creationId xmlns:a16="http://schemas.microsoft.com/office/drawing/2014/main" id="{F83C789F-2881-4822-A724-567720953F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9" name="Freeform 22">
              <a:extLst>
                <a:ext uri="{FF2B5EF4-FFF2-40B4-BE49-F238E27FC236}">
                  <a16:creationId xmlns:a16="http://schemas.microsoft.com/office/drawing/2014/main" id="{6B039120-5C84-4A03-9ADD-32EA6E5D44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10" name="Freeform 23">
              <a:extLst>
                <a:ext uri="{FF2B5EF4-FFF2-40B4-BE49-F238E27FC236}">
                  <a16:creationId xmlns:a16="http://schemas.microsoft.com/office/drawing/2014/main" id="{440E956F-26EB-40C6-B500-1A4BB4ABF7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11" name="Freeform 24">
              <a:extLst>
                <a:ext uri="{FF2B5EF4-FFF2-40B4-BE49-F238E27FC236}">
                  <a16:creationId xmlns:a16="http://schemas.microsoft.com/office/drawing/2014/main" id="{D2449A75-05DC-4791-90F1-335CC6732CB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12" name="Freeform 25">
              <a:extLst>
                <a:ext uri="{FF2B5EF4-FFF2-40B4-BE49-F238E27FC236}">
                  <a16:creationId xmlns:a16="http://schemas.microsoft.com/office/drawing/2014/main" id="{2A0F57CD-8F34-4F1D-BFF3-1293522501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3" name="Freeform 26">
              <a:extLst>
                <a:ext uri="{FF2B5EF4-FFF2-40B4-BE49-F238E27FC236}">
                  <a16:creationId xmlns:a16="http://schemas.microsoft.com/office/drawing/2014/main" id="{DB0DDCCE-FA18-4790-8F10-67FC661721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4" name="Freeform 27">
              <a:extLst>
                <a:ext uri="{FF2B5EF4-FFF2-40B4-BE49-F238E27FC236}">
                  <a16:creationId xmlns:a16="http://schemas.microsoft.com/office/drawing/2014/main" id="{750A8178-D049-42D4-BA77-A262FE55F9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5" name="Freeform 28">
              <a:extLst>
                <a:ext uri="{FF2B5EF4-FFF2-40B4-BE49-F238E27FC236}">
                  <a16:creationId xmlns:a16="http://schemas.microsoft.com/office/drawing/2014/main" id="{B33B9383-8846-404B-85BE-E43F077379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6" name="Freeform 29">
              <a:extLst>
                <a:ext uri="{FF2B5EF4-FFF2-40B4-BE49-F238E27FC236}">
                  <a16:creationId xmlns:a16="http://schemas.microsoft.com/office/drawing/2014/main" id="{79468103-A660-495B-BFDF-8E7D98A09A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7" name="Freeform 30">
              <a:extLst>
                <a:ext uri="{FF2B5EF4-FFF2-40B4-BE49-F238E27FC236}">
                  <a16:creationId xmlns:a16="http://schemas.microsoft.com/office/drawing/2014/main" id="{06F4CC44-94E1-47AF-893C-19C4A4AB40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8" name="Freeform 31">
              <a:extLst>
                <a:ext uri="{FF2B5EF4-FFF2-40B4-BE49-F238E27FC236}">
                  <a16:creationId xmlns:a16="http://schemas.microsoft.com/office/drawing/2014/main" id="{E87F601E-2166-4FAE-AF96-2A1B17E46E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9" name="Freeform 32">
              <a:extLst>
                <a:ext uri="{FF2B5EF4-FFF2-40B4-BE49-F238E27FC236}">
                  <a16:creationId xmlns:a16="http://schemas.microsoft.com/office/drawing/2014/main" id="{DCDE2745-7AA5-416B-AC78-93C6EAE5D4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0" name="Rectangle 33">
              <a:extLst>
                <a:ext uri="{FF2B5EF4-FFF2-40B4-BE49-F238E27FC236}">
                  <a16:creationId xmlns:a16="http://schemas.microsoft.com/office/drawing/2014/main" id="{7D5F7E44-496F-4025-AFD8-7EEC67AC180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01" name="Freeform 34">
              <a:extLst>
                <a:ext uri="{FF2B5EF4-FFF2-40B4-BE49-F238E27FC236}">
                  <a16:creationId xmlns:a16="http://schemas.microsoft.com/office/drawing/2014/main" id="{FA8ED221-FD77-4CD0-A9B9-3F97E40DCD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2" name="Freeform 35">
              <a:extLst>
                <a:ext uri="{FF2B5EF4-FFF2-40B4-BE49-F238E27FC236}">
                  <a16:creationId xmlns:a16="http://schemas.microsoft.com/office/drawing/2014/main" id="{94922F75-95BC-435D-B4BB-BCE65BACCE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3" name="Freeform 36">
              <a:extLst>
                <a:ext uri="{FF2B5EF4-FFF2-40B4-BE49-F238E27FC236}">
                  <a16:creationId xmlns:a16="http://schemas.microsoft.com/office/drawing/2014/main" id="{CFB94884-EF28-419D-9147-20B2C9B1AB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4" name="Freeform 37">
              <a:extLst>
                <a:ext uri="{FF2B5EF4-FFF2-40B4-BE49-F238E27FC236}">
                  <a16:creationId xmlns:a16="http://schemas.microsoft.com/office/drawing/2014/main" id="{94C72871-F5AC-46D1-97EF-94E4070A704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5" name="Freeform 38">
              <a:extLst>
                <a:ext uri="{FF2B5EF4-FFF2-40B4-BE49-F238E27FC236}">
                  <a16:creationId xmlns:a16="http://schemas.microsoft.com/office/drawing/2014/main" id="{03ED1B15-6247-43B3-BEAE-DB699DE297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6" name="Freeform 39">
              <a:extLst>
                <a:ext uri="{FF2B5EF4-FFF2-40B4-BE49-F238E27FC236}">
                  <a16:creationId xmlns:a16="http://schemas.microsoft.com/office/drawing/2014/main" id="{FA3EA466-B483-4B4A-9FCB-9FFA8E538F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7" name="Freeform 40">
              <a:extLst>
                <a:ext uri="{FF2B5EF4-FFF2-40B4-BE49-F238E27FC236}">
                  <a16:creationId xmlns:a16="http://schemas.microsoft.com/office/drawing/2014/main" id="{CCE5E17C-696E-46EB-B70D-5862742169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8" name="Freeform 41">
              <a:extLst>
                <a:ext uri="{FF2B5EF4-FFF2-40B4-BE49-F238E27FC236}">
                  <a16:creationId xmlns:a16="http://schemas.microsoft.com/office/drawing/2014/main" id="{AB6022EC-6D09-4098-9A97-5A911C08CA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9" name="Freeform 42">
              <a:extLst>
                <a:ext uri="{FF2B5EF4-FFF2-40B4-BE49-F238E27FC236}">
                  <a16:creationId xmlns:a16="http://schemas.microsoft.com/office/drawing/2014/main" id="{7E18073E-1315-4400-ABD9-C34AEAFBFF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0" name="Freeform 43">
              <a:extLst>
                <a:ext uri="{FF2B5EF4-FFF2-40B4-BE49-F238E27FC236}">
                  <a16:creationId xmlns:a16="http://schemas.microsoft.com/office/drawing/2014/main" id="{5510509E-411D-4F1B-BDC6-3E56668963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1" name="Freeform 44">
              <a:extLst>
                <a:ext uri="{FF2B5EF4-FFF2-40B4-BE49-F238E27FC236}">
                  <a16:creationId xmlns:a16="http://schemas.microsoft.com/office/drawing/2014/main" id="{46F1A7E1-EC01-4288-87AE-C3B6434BD0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2" name="Rectangle 45">
              <a:extLst>
                <a:ext uri="{FF2B5EF4-FFF2-40B4-BE49-F238E27FC236}">
                  <a16:creationId xmlns:a16="http://schemas.microsoft.com/office/drawing/2014/main" id="{F7BBA432-5463-415B-BA54-3AA2B92D28B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13" name="Freeform 46">
              <a:extLst>
                <a:ext uri="{FF2B5EF4-FFF2-40B4-BE49-F238E27FC236}">
                  <a16:creationId xmlns:a16="http://schemas.microsoft.com/office/drawing/2014/main" id="{66E19F01-137B-4A95-9313-CE6F77806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4" name="Freeform 47">
              <a:extLst>
                <a:ext uri="{FF2B5EF4-FFF2-40B4-BE49-F238E27FC236}">
                  <a16:creationId xmlns:a16="http://schemas.microsoft.com/office/drawing/2014/main" id="{38C0AACC-51F2-424F-9988-F3B621941C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5" name="Freeform 48">
              <a:extLst>
                <a:ext uri="{FF2B5EF4-FFF2-40B4-BE49-F238E27FC236}">
                  <a16:creationId xmlns:a16="http://schemas.microsoft.com/office/drawing/2014/main" id="{7364A775-01A6-4012-88CF-58FDDBE4CB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6" name="Freeform 49">
              <a:extLst>
                <a:ext uri="{FF2B5EF4-FFF2-40B4-BE49-F238E27FC236}">
                  <a16:creationId xmlns:a16="http://schemas.microsoft.com/office/drawing/2014/main" id="{C8C770C5-535A-4F1B-81CA-FD6F32C09A7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7" name="Freeform 50">
              <a:extLst>
                <a:ext uri="{FF2B5EF4-FFF2-40B4-BE49-F238E27FC236}">
                  <a16:creationId xmlns:a16="http://schemas.microsoft.com/office/drawing/2014/main" id="{55F9C3EF-BEB8-4836-8DE0-319E54496E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8" name="Freeform 51">
              <a:extLst>
                <a:ext uri="{FF2B5EF4-FFF2-40B4-BE49-F238E27FC236}">
                  <a16:creationId xmlns:a16="http://schemas.microsoft.com/office/drawing/2014/main" id="{0976D9A1-85FC-406B-8AEA-AE3C056A4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9" name="Freeform 52">
              <a:extLst>
                <a:ext uri="{FF2B5EF4-FFF2-40B4-BE49-F238E27FC236}">
                  <a16:creationId xmlns:a16="http://schemas.microsoft.com/office/drawing/2014/main" id="{68BC6126-2A3A-4F1D-A565-BEF620660A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0" name="Freeform 53">
              <a:extLst>
                <a:ext uri="{FF2B5EF4-FFF2-40B4-BE49-F238E27FC236}">
                  <a16:creationId xmlns:a16="http://schemas.microsoft.com/office/drawing/2014/main" id="{D8C7B98D-F83E-485D-B01D-270242E8FD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1" name="Freeform 54">
              <a:extLst>
                <a:ext uri="{FF2B5EF4-FFF2-40B4-BE49-F238E27FC236}">
                  <a16:creationId xmlns:a16="http://schemas.microsoft.com/office/drawing/2014/main" id="{93D5E722-D236-478A-A13F-8FA4141D94D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2" name="Freeform 55">
              <a:extLst>
                <a:ext uri="{FF2B5EF4-FFF2-40B4-BE49-F238E27FC236}">
                  <a16:creationId xmlns:a16="http://schemas.microsoft.com/office/drawing/2014/main" id="{ABE1456F-F283-4BD5-A1B9-EF2423B682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3" name="Freeform 56">
              <a:extLst>
                <a:ext uri="{FF2B5EF4-FFF2-40B4-BE49-F238E27FC236}">
                  <a16:creationId xmlns:a16="http://schemas.microsoft.com/office/drawing/2014/main" id="{E4D1AC66-8164-4BBC-89D5-69FE7A4FC2E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4" name="Freeform 57">
              <a:extLst>
                <a:ext uri="{FF2B5EF4-FFF2-40B4-BE49-F238E27FC236}">
                  <a16:creationId xmlns:a16="http://schemas.microsoft.com/office/drawing/2014/main" id="{845A8868-488C-447D-979F-7E01B82AC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5" name="Freeform 58">
              <a:extLst>
                <a:ext uri="{FF2B5EF4-FFF2-40B4-BE49-F238E27FC236}">
                  <a16:creationId xmlns:a16="http://schemas.microsoft.com/office/drawing/2014/main" id="{948639B9-9B88-432B-914E-6B70BAEB1DF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grpSp>
      <p:grpSp>
        <p:nvGrpSpPr>
          <p:cNvPr id="127" name="Group 126">
            <a:extLst>
              <a:ext uri="{FF2B5EF4-FFF2-40B4-BE49-F238E27FC236}">
                <a16:creationId xmlns:a16="http://schemas.microsoft.com/office/drawing/2014/main" id="{77EB1C59-16D1-4C5E-9775-50CB40E022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28" name="Freeform 32">
              <a:extLst>
                <a:ext uri="{FF2B5EF4-FFF2-40B4-BE49-F238E27FC236}">
                  <a16:creationId xmlns:a16="http://schemas.microsoft.com/office/drawing/2014/main" id="{08680D14-7FE7-4522-B5EE-76447F8339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9" name="Freeform 33">
              <a:extLst>
                <a:ext uri="{FF2B5EF4-FFF2-40B4-BE49-F238E27FC236}">
                  <a16:creationId xmlns:a16="http://schemas.microsoft.com/office/drawing/2014/main" id="{D82C01B5-EC9C-4883-B130-115321E8B3E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30" name="Freeform 34">
              <a:extLst>
                <a:ext uri="{FF2B5EF4-FFF2-40B4-BE49-F238E27FC236}">
                  <a16:creationId xmlns:a16="http://schemas.microsoft.com/office/drawing/2014/main" id="{DBBE5E83-362F-4EA7-A96D-0BC830A217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31" name="Freeform 35">
              <a:extLst>
                <a:ext uri="{FF2B5EF4-FFF2-40B4-BE49-F238E27FC236}">
                  <a16:creationId xmlns:a16="http://schemas.microsoft.com/office/drawing/2014/main" id="{3971FE03-8B37-43AF-8842-8D4411C3C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32" name="Freeform 36">
              <a:extLst>
                <a:ext uri="{FF2B5EF4-FFF2-40B4-BE49-F238E27FC236}">
                  <a16:creationId xmlns:a16="http://schemas.microsoft.com/office/drawing/2014/main" id="{8E4E3D41-4CF7-4D15-854A-C4330D3900B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33" name="Freeform 37">
              <a:extLst>
                <a:ext uri="{FF2B5EF4-FFF2-40B4-BE49-F238E27FC236}">
                  <a16:creationId xmlns:a16="http://schemas.microsoft.com/office/drawing/2014/main" id="{78B649D7-3C5D-462D-B06A-D065135FE8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34" name="Freeform 38">
              <a:extLst>
                <a:ext uri="{FF2B5EF4-FFF2-40B4-BE49-F238E27FC236}">
                  <a16:creationId xmlns:a16="http://schemas.microsoft.com/office/drawing/2014/main" id="{7A3DDEF1-D28A-48D9-8E48-B2003DF2EE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35" name="Freeform 39">
              <a:extLst>
                <a:ext uri="{FF2B5EF4-FFF2-40B4-BE49-F238E27FC236}">
                  <a16:creationId xmlns:a16="http://schemas.microsoft.com/office/drawing/2014/main" id="{4A56A02B-D000-45AB-B7DB-E47CA8E777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36" name="Freeform 40">
              <a:extLst>
                <a:ext uri="{FF2B5EF4-FFF2-40B4-BE49-F238E27FC236}">
                  <a16:creationId xmlns:a16="http://schemas.microsoft.com/office/drawing/2014/main" id="{343CE08B-7325-4244-99EA-5E58C982DB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37" name="Rectangle 41">
              <a:extLst>
                <a:ext uri="{FF2B5EF4-FFF2-40B4-BE49-F238E27FC236}">
                  <a16:creationId xmlns:a16="http://schemas.microsoft.com/office/drawing/2014/main" id="{7F08E29E-A67F-410A-A810-7000201BFA8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grpSp>
      <p:sp>
        <p:nvSpPr>
          <p:cNvPr id="4" name="Date Placeholder 3">
            <a:extLst>
              <a:ext uri="{FF2B5EF4-FFF2-40B4-BE49-F238E27FC236}">
                <a16:creationId xmlns:a16="http://schemas.microsoft.com/office/drawing/2014/main" id="{9928D4D8-7976-2965-1B18-2B6DD371E480}"/>
              </a:ext>
            </a:extLst>
          </p:cNvPr>
          <p:cNvSpPr>
            <a:spLocks noGrp="1"/>
          </p:cNvSpPr>
          <p:nvPr>
            <p:ph type="dt" sz="half" idx="10"/>
          </p:nvPr>
        </p:nvSpPr>
        <p:spPr/>
        <p:txBody>
          <a:bodyPr/>
          <a:lstStyle/>
          <a:p>
            <a:fld id="{DCBC770C-77EC-4E27-AA7F-E7339B8E4D8B}" type="datetime1">
              <a:rPr lang="en-US" smtClean="0"/>
              <a:t>4/27/2025</a:t>
            </a:fld>
            <a:endParaRPr lang="en-US" dirty="0"/>
          </a:p>
        </p:txBody>
      </p:sp>
      <p:sp>
        <p:nvSpPr>
          <p:cNvPr id="6" name="Footer Placeholder 5">
            <a:extLst>
              <a:ext uri="{FF2B5EF4-FFF2-40B4-BE49-F238E27FC236}">
                <a16:creationId xmlns:a16="http://schemas.microsoft.com/office/drawing/2014/main" id="{8E200E49-101C-9B8B-DC47-E4719D782890}"/>
              </a:ext>
            </a:extLst>
          </p:cNvPr>
          <p:cNvSpPr>
            <a:spLocks noGrp="1"/>
          </p:cNvSpPr>
          <p:nvPr>
            <p:ph type="ftr" sz="quarter" idx="11"/>
          </p:nvPr>
        </p:nvSpPr>
        <p:spPr/>
        <p:txBody>
          <a:bodyPr/>
          <a:lstStyle/>
          <a:p>
            <a:r>
              <a:rPr lang="en-US"/>
              <a:t>Prof Dr Harald Hesse</a:t>
            </a:r>
            <a:endParaRPr lang="en-US" dirty="0"/>
          </a:p>
        </p:txBody>
      </p:sp>
      <p:sp>
        <p:nvSpPr>
          <p:cNvPr id="7" name="Slide Number Placeholder 6">
            <a:extLst>
              <a:ext uri="{FF2B5EF4-FFF2-40B4-BE49-F238E27FC236}">
                <a16:creationId xmlns:a16="http://schemas.microsoft.com/office/drawing/2014/main" id="{455C570E-34EE-C980-AB5C-D44F820A0671}"/>
              </a:ext>
            </a:extLst>
          </p:cNvPr>
          <p:cNvSpPr>
            <a:spLocks noGrp="1"/>
          </p:cNvSpPr>
          <p:nvPr>
            <p:ph type="sldNum" sz="quarter" idx="12"/>
          </p:nvPr>
        </p:nvSpPr>
        <p:spPr/>
        <p:txBody>
          <a:bodyPr/>
          <a:lstStyle/>
          <a:p>
            <a:fld id="{C71F9C22-B22B-44CB-9767-FEAA46333133}" type="slidenum">
              <a:rPr lang="en-US" smtClean="0"/>
              <a:t>15</a:t>
            </a:fld>
            <a:endParaRPr lang="en-US" dirty="0"/>
          </a:p>
        </p:txBody>
      </p:sp>
    </p:spTree>
    <p:extLst>
      <p:ext uri="{BB962C8B-B14F-4D97-AF65-F5344CB8AC3E}">
        <p14:creationId xmlns:p14="http://schemas.microsoft.com/office/powerpoint/2010/main" val="3832867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4872A0B-8668-4500-9509-EAA581B26C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 name="Rectangle 9">
              <a:extLst>
                <a:ext uri="{FF2B5EF4-FFF2-40B4-BE49-F238E27FC236}">
                  <a16:creationId xmlns:a16="http://schemas.microsoft.com/office/drawing/2014/main" id="{8B504305-5526-408E-85F7-F0BA7E527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5827CE64-2533-45A6-9A39-7D5052E5CEE0}"/>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sp>
        <p:nvSpPr>
          <p:cNvPr id="2" name="Title 1">
            <a:extLst>
              <a:ext uri="{FF2B5EF4-FFF2-40B4-BE49-F238E27FC236}">
                <a16:creationId xmlns:a16="http://schemas.microsoft.com/office/drawing/2014/main" id="{E55A940C-7E16-2547-E5FF-D1D6CDF80FF6}"/>
              </a:ext>
            </a:extLst>
          </p:cNvPr>
          <p:cNvSpPr>
            <a:spLocks noGrp="1"/>
          </p:cNvSpPr>
          <p:nvPr>
            <p:ph type="title"/>
          </p:nvPr>
        </p:nvSpPr>
        <p:spPr>
          <a:xfrm>
            <a:off x="6448425" y="618518"/>
            <a:ext cx="4598985" cy="1478570"/>
          </a:xfrm>
        </p:spPr>
        <p:txBody>
          <a:bodyPr>
            <a:normAutofit fontScale="90000"/>
          </a:bodyPr>
          <a:lstStyle/>
          <a:p>
            <a:r>
              <a:rPr lang="en-US" dirty="0"/>
              <a:t>Angels set over the elements </a:t>
            </a:r>
          </a:p>
        </p:txBody>
      </p:sp>
      <p:pic>
        <p:nvPicPr>
          <p:cNvPr id="5" name="Picture 4">
            <a:extLst>
              <a:ext uri="{FF2B5EF4-FFF2-40B4-BE49-F238E27FC236}">
                <a16:creationId xmlns:a16="http://schemas.microsoft.com/office/drawing/2014/main" id="{AFF320EE-E19E-258F-E077-6BD768BE065A}"/>
              </a:ext>
            </a:extLst>
          </p:cNvPr>
          <p:cNvPicPr>
            <a:picLocks noChangeAspect="1"/>
          </p:cNvPicPr>
          <p:nvPr/>
        </p:nvPicPr>
        <p:blipFill>
          <a:blip r:embed="rId4"/>
          <a:srcRect l="39263" r="10469" b="-445"/>
          <a:stretch/>
        </p:blipFill>
        <p:spPr>
          <a:xfrm>
            <a:off x="-5597" y="10"/>
            <a:ext cx="6101597" cy="6857990"/>
          </a:xfrm>
          <a:prstGeom prst="rect">
            <a:avLst/>
          </a:prstGeom>
        </p:spPr>
      </p:pic>
      <p:grpSp>
        <p:nvGrpSpPr>
          <p:cNvPr id="13" name="Group 12">
            <a:extLst>
              <a:ext uri="{FF2B5EF4-FFF2-40B4-BE49-F238E27FC236}">
                <a16:creationId xmlns:a16="http://schemas.microsoft.com/office/drawing/2014/main" id="{240590EE-5428-41AA-95B2-96FCC1CE67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4" name="Rectangle 13">
              <a:extLst>
                <a:ext uri="{FF2B5EF4-FFF2-40B4-BE49-F238E27FC236}">
                  <a16:creationId xmlns:a16="http://schemas.microsoft.com/office/drawing/2014/main" id="{494DCC55-99C6-45CF-B357-E3848C80934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5" name="Freeform 6">
              <a:extLst>
                <a:ext uri="{FF2B5EF4-FFF2-40B4-BE49-F238E27FC236}">
                  <a16:creationId xmlns:a16="http://schemas.microsoft.com/office/drawing/2014/main" id="{63D64E32-FF0C-4665-B9D8-D1ECAAE5BA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6" name="Freeform 7">
              <a:extLst>
                <a:ext uri="{FF2B5EF4-FFF2-40B4-BE49-F238E27FC236}">
                  <a16:creationId xmlns:a16="http://schemas.microsoft.com/office/drawing/2014/main" id="{3675001D-3840-4589-8190-505A7F52F0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7" name="Rectangle 16">
              <a:extLst>
                <a:ext uri="{FF2B5EF4-FFF2-40B4-BE49-F238E27FC236}">
                  <a16:creationId xmlns:a16="http://schemas.microsoft.com/office/drawing/2014/main" id="{19E34E87-395F-4023-A80E-D1CBAAEBD9B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8" name="Freeform 9">
              <a:extLst>
                <a:ext uri="{FF2B5EF4-FFF2-40B4-BE49-F238E27FC236}">
                  <a16:creationId xmlns:a16="http://schemas.microsoft.com/office/drawing/2014/main" id="{6FB1B38F-1B92-41C3-AA1D-6D6440FB0D7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9" name="Freeform 10">
              <a:extLst>
                <a:ext uri="{FF2B5EF4-FFF2-40B4-BE49-F238E27FC236}">
                  <a16:creationId xmlns:a16="http://schemas.microsoft.com/office/drawing/2014/main" id="{02FBE453-FBD2-4348-8DDA-4A023444E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 name="Freeform 11">
              <a:extLst>
                <a:ext uri="{FF2B5EF4-FFF2-40B4-BE49-F238E27FC236}">
                  <a16:creationId xmlns:a16="http://schemas.microsoft.com/office/drawing/2014/main" id="{60D719E8-BF78-4F42-B9D1-7F5E02A369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1" name="Freeform 12">
              <a:extLst>
                <a:ext uri="{FF2B5EF4-FFF2-40B4-BE49-F238E27FC236}">
                  <a16:creationId xmlns:a16="http://schemas.microsoft.com/office/drawing/2014/main" id="{5EC70737-9C19-4CF5-84DA-B22A960D53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2" name="Freeform 13">
              <a:extLst>
                <a:ext uri="{FF2B5EF4-FFF2-40B4-BE49-F238E27FC236}">
                  <a16:creationId xmlns:a16="http://schemas.microsoft.com/office/drawing/2014/main" id="{88FD042E-E56E-4360-9620-F811AB9A33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3" name="Freeform 14">
              <a:extLst>
                <a:ext uri="{FF2B5EF4-FFF2-40B4-BE49-F238E27FC236}">
                  <a16:creationId xmlns:a16="http://schemas.microsoft.com/office/drawing/2014/main" id="{18F15D2B-0812-46F6-B0F4-6A6714B54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4" name="Freeform 15">
              <a:extLst>
                <a:ext uri="{FF2B5EF4-FFF2-40B4-BE49-F238E27FC236}">
                  <a16:creationId xmlns:a16="http://schemas.microsoft.com/office/drawing/2014/main" id="{0C2F2A50-98DD-4F92-BDFE-B72E2357667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5" name="Freeform 16">
              <a:extLst>
                <a:ext uri="{FF2B5EF4-FFF2-40B4-BE49-F238E27FC236}">
                  <a16:creationId xmlns:a16="http://schemas.microsoft.com/office/drawing/2014/main" id="{473541D9-6DAE-4718-97D4-8952F4E7CC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6" name="Freeform 17">
              <a:extLst>
                <a:ext uri="{FF2B5EF4-FFF2-40B4-BE49-F238E27FC236}">
                  <a16:creationId xmlns:a16="http://schemas.microsoft.com/office/drawing/2014/main" id="{3A56C5E9-011C-44D2-AF94-3BF542043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7" name="Freeform 18">
              <a:extLst>
                <a:ext uri="{FF2B5EF4-FFF2-40B4-BE49-F238E27FC236}">
                  <a16:creationId xmlns:a16="http://schemas.microsoft.com/office/drawing/2014/main" id="{CD279E0E-1CD5-4F41-96A5-3A09707E81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8" name="Freeform 19">
              <a:extLst>
                <a:ext uri="{FF2B5EF4-FFF2-40B4-BE49-F238E27FC236}">
                  <a16:creationId xmlns:a16="http://schemas.microsoft.com/office/drawing/2014/main" id="{F5A6F094-9E54-4985-8738-D2067A4F0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9" name="Freeform 20">
              <a:extLst>
                <a:ext uri="{FF2B5EF4-FFF2-40B4-BE49-F238E27FC236}">
                  <a16:creationId xmlns:a16="http://schemas.microsoft.com/office/drawing/2014/main" id="{99D51F59-FA93-490E-B9CF-97BB63747C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0" name="Freeform 21">
              <a:extLst>
                <a:ext uri="{FF2B5EF4-FFF2-40B4-BE49-F238E27FC236}">
                  <a16:creationId xmlns:a16="http://schemas.microsoft.com/office/drawing/2014/main" id="{3CD83DC6-F4A0-4A4D-AAC3-83983F960DC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1" name="Freeform 22">
              <a:extLst>
                <a:ext uri="{FF2B5EF4-FFF2-40B4-BE49-F238E27FC236}">
                  <a16:creationId xmlns:a16="http://schemas.microsoft.com/office/drawing/2014/main" id="{6E9B4028-C74F-4631-8312-68B30E6E62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2" name="Freeform 23">
              <a:extLst>
                <a:ext uri="{FF2B5EF4-FFF2-40B4-BE49-F238E27FC236}">
                  <a16:creationId xmlns:a16="http://schemas.microsoft.com/office/drawing/2014/main" id="{1E3337C9-1DDE-4E2E-8519-7D2C23C95FE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3" name="Freeform 24">
              <a:extLst>
                <a:ext uri="{FF2B5EF4-FFF2-40B4-BE49-F238E27FC236}">
                  <a16:creationId xmlns:a16="http://schemas.microsoft.com/office/drawing/2014/main" id="{754A526E-6EC0-458A-9C4C-008F6749CDD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4" name="Freeform 25">
              <a:extLst>
                <a:ext uri="{FF2B5EF4-FFF2-40B4-BE49-F238E27FC236}">
                  <a16:creationId xmlns:a16="http://schemas.microsoft.com/office/drawing/2014/main" id="{6A3DA723-7448-48CF-8BD2-FED2D4FED5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5" name="Freeform 26">
              <a:extLst>
                <a:ext uri="{FF2B5EF4-FFF2-40B4-BE49-F238E27FC236}">
                  <a16:creationId xmlns:a16="http://schemas.microsoft.com/office/drawing/2014/main" id="{9B506EC1-D8A8-4532-B78B-A236567EE0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6" name="Freeform 27">
              <a:extLst>
                <a:ext uri="{FF2B5EF4-FFF2-40B4-BE49-F238E27FC236}">
                  <a16:creationId xmlns:a16="http://schemas.microsoft.com/office/drawing/2014/main" id="{AA9DFB36-74F4-4977-ABC5-3257EDA331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7" name="Freeform 28">
              <a:extLst>
                <a:ext uri="{FF2B5EF4-FFF2-40B4-BE49-F238E27FC236}">
                  <a16:creationId xmlns:a16="http://schemas.microsoft.com/office/drawing/2014/main" id="{966A7FBA-BB79-4AF0-90C2-5F2BC9F2D1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8" name="Freeform 29">
              <a:extLst>
                <a:ext uri="{FF2B5EF4-FFF2-40B4-BE49-F238E27FC236}">
                  <a16:creationId xmlns:a16="http://schemas.microsoft.com/office/drawing/2014/main" id="{23BB8A47-FF1B-44E5-8D93-7ADF37F1D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9" name="Freeform 30">
              <a:extLst>
                <a:ext uri="{FF2B5EF4-FFF2-40B4-BE49-F238E27FC236}">
                  <a16:creationId xmlns:a16="http://schemas.microsoft.com/office/drawing/2014/main" id="{E463E1B7-7BED-4425-95B7-F6F75F87335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0" name="Freeform 31">
              <a:extLst>
                <a:ext uri="{FF2B5EF4-FFF2-40B4-BE49-F238E27FC236}">
                  <a16:creationId xmlns:a16="http://schemas.microsoft.com/office/drawing/2014/main" id="{749D0675-4397-4610-9807-2F7C1CC94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1" name="Freeform 32">
              <a:extLst>
                <a:ext uri="{FF2B5EF4-FFF2-40B4-BE49-F238E27FC236}">
                  <a16:creationId xmlns:a16="http://schemas.microsoft.com/office/drawing/2014/main" id="{DE7617CF-8919-43C3-9557-08D67C7DAF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2" name="Rectangle 41">
              <a:extLst>
                <a:ext uri="{FF2B5EF4-FFF2-40B4-BE49-F238E27FC236}">
                  <a16:creationId xmlns:a16="http://schemas.microsoft.com/office/drawing/2014/main" id="{3DB68720-7E37-4930-9900-8632140D6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43" name="Freeform 34">
              <a:extLst>
                <a:ext uri="{FF2B5EF4-FFF2-40B4-BE49-F238E27FC236}">
                  <a16:creationId xmlns:a16="http://schemas.microsoft.com/office/drawing/2014/main" id="{202F13DF-5B76-468E-A95E-80780788BD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4" name="Freeform 35">
              <a:extLst>
                <a:ext uri="{FF2B5EF4-FFF2-40B4-BE49-F238E27FC236}">
                  <a16:creationId xmlns:a16="http://schemas.microsoft.com/office/drawing/2014/main" id="{219143C2-6062-4C2C-9563-6534108E35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5" name="Freeform 36">
              <a:extLst>
                <a:ext uri="{FF2B5EF4-FFF2-40B4-BE49-F238E27FC236}">
                  <a16:creationId xmlns:a16="http://schemas.microsoft.com/office/drawing/2014/main" id="{38413A0C-26DB-479B-B747-1D81361007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6" name="Freeform 37">
              <a:extLst>
                <a:ext uri="{FF2B5EF4-FFF2-40B4-BE49-F238E27FC236}">
                  <a16:creationId xmlns:a16="http://schemas.microsoft.com/office/drawing/2014/main" id="{CB526B5F-4FAA-4B4C-8AF8-B98EC74A3D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7" name="Freeform 38">
              <a:extLst>
                <a:ext uri="{FF2B5EF4-FFF2-40B4-BE49-F238E27FC236}">
                  <a16:creationId xmlns:a16="http://schemas.microsoft.com/office/drawing/2014/main" id="{54FFF88E-6D69-4AE9-8378-D16419155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8" name="Freeform 39">
              <a:extLst>
                <a:ext uri="{FF2B5EF4-FFF2-40B4-BE49-F238E27FC236}">
                  <a16:creationId xmlns:a16="http://schemas.microsoft.com/office/drawing/2014/main" id="{8008115A-CE00-4E36-BAF1-B511F21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9" name="Freeform 40">
              <a:extLst>
                <a:ext uri="{FF2B5EF4-FFF2-40B4-BE49-F238E27FC236}">
                  <a16:creationId xmlns:a16="http://schemas.microsoft.com/office/drawing/2014/main" id="{2935DB29-6F85-47D8-863C-11386389DB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0" name="Freeform 41">
              <a:extLst>
                <a:ext uri="{FF2B5EF4-FFF2-40B4-BE49-F238E27FC236}">
                  <a16:creationId xmlns:a16="http://schemas.microsoft.com/office/drawing/2014/main" id="{4FB8E51B-1AC1-4671-B181-473C29BECD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1" name="Freeform 42">
              <a:extLst>
                <a:ext uri="{FF2B5EF4-FFF2-40B4-BE49-F238E27FC236}">
                  <a16:creationId xmlns:a16="http://schemas.microsoft.com/office/drawing/2014/main" id="{91E6AE4F-959F-4ED7-A199-8C0307E40EA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2" name="Freeform 43">
              <a:extLst>
                <a:ext uri="{FF2B5EF4-FFF2-40B4-BE49-F238E27FC236}">
                  <a16:creationId xmlns:a16="http://schemas.microsoft.com/office/drawing/2014/main" id="{A0445E55-0009-44A5-AA6A-350D9D48A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3" name="Freeform 44">
              <a:extLst>
                <a:ext uri="{FF2B5EF4-FFF2-40B4-BE49-F238E27FC236}">
                  <a16:creationId xmlns:a16="http://schemas.microsoft.com/office/drawing/2014/main" id="{B5291C75-4ECA-4829-B824-5725C32905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4" name="Rectangle 53">
              <a:extLst>
                <a:ext uri="{FF2B5EF4-FFF2-40B4-BE49-F238E27FC236}">
                  <a16:creationId xmlns:a16="http://schemas.microsoft.com/office/drawing/2014/main" id="{6793376D-3E7C-4F04-8BC8-EC4820622BE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55" name="Freeform 46">
              <a:extLst>
                <a:ext uri="{FF2B5EF4-FFF2-40B4-BE49-F238E27FC236}">
                  <a16:creationId xmlns:a16="http://schemas.microsoft.com/office/drawing/2014/main" id="{3596510A-5528-445D-AFEA-6E3F89BA8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6" name="Freeform 47">
              <a:extLst>
                <a:ext uri="{FF2B5EF4-FFF2-40B4-BE49-F238E27FC236}">
                  <a16:creationId xmlns:a16="http://schemas.microsoft.com/office/drawing/2014/main" id="{E1B69479-D8C9-4E2E-A931-4D49C4FD76D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7" name="Freeform 48">
              <a:extLst>
                <a:ext uri="{FF2B5EF4-FFF2-40B4-BE49-F238E27FC236}">
                  <a16:creationId xmlns:a16="http://schemas.microsoft.com/office/drawing/2014/main" id="{0A759A2E-A8B1-44C8-B3F9-A16714C895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8" name="Freeform 49">
              <a:extLst>
                <a:ext uri="{FF2B5EF4-FFF2-40B4-BE49-F238E27FC236}">
                  <a16:creationId xmlns:a16="http://schemas.microsoft.com/office/drawing/2014/main" id="{6C2B3B3C-1DC9-4352-BB73-801976C8F51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9" name="Freeform 50">
              <a:extLst>
                <a:ext uri="{FF2B5EF4-FFF2-40B4-BE49-F238E27FC236}">
                  <a16:creationId xmlns:a16="http://schemas.microsoft.com/office/drawing/2014/main" id="{EE22E3A8-5789-4189-9AC7-98D6826B03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0" name="Freeform 51">
              <a:extLst>
                <a:ext uri="{FF2B5EF4-FFF2-40B4-BE49-F238E27FC236}">
                  <a16:creationId xmlns:a16="http://schemas.microsoft.com/office/drawing/2014/main" id="{9AC0FC74-D003-4D0D-9CAF-F6A03739E2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1" name="Freeform 52">
              <a:extLst>
                <a:ext uri="{FF2B5EF4-FFF2-40B4-BE49-F238E27FC236}">
                  <a16:creationId xmlns:a16="http://schemas.microsoft.com/office/drawing/2014/main" id="{126C2057-02E1-4348-ABEB-EAC063A17E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2" name="Freeform 53">
              <a:extLst>
                <a:ext uri="{FF2B5EF4-FFF2-40B4-BE49-F238E27FC236}">
                  <a16:creationId xmlns:a16="http://schemas.microsoft.com/office/drawing/2014/main" id="{5150586D-D743-4392-844F-F2AFCCE649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3" name="Freeform 54">
              <a:extLst>
                <a:ext uri="{FF2B5EF4-FFF2-40B4-BE49-F238E27FC236}">
                  <a16:creationId xmlns:a16="http://schemas.microsoft.com/office/drawing/2014/main" id="{9E5B157A-534E-4879-8013-D02864E76F5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4" name="Freeform 55">
              <a:extLst>
                <a:ext uri="{FF2B5EF4-FFF2-40B4-BE49-F238E27FC236}">
                  <a16:creationId xmlns:a16="http://schemas.microsoft.com/office/drawing/2014/main" id="{CEE2DD73-7E8C-4F26-8E93-8C32D11B26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5" name="Freeform 56">
              <a:extLst>
                <a:ext uri="{FF2B5EF4-FFF2-40B4-BE49-F238E27FC236}">
                  <a16:creationId xmlns:a16="http://schemas.microsoft.com/office/drawing/2014/main" id="{908CAC5F-DD8E-4A58-BD4C-6D8D29FA49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6" name="Freeform 57">
              <a:extLst>
                <a:ext uri="{FF2B5EF4-FFF2-40B4-BE49-F238E27FC236}">
                  <a16:creationId xmlns:a16="http://schemas.microsoft.com/office/drawing/2014/main" id="{20F130CF-281E-408C-9884-5F8B22CA1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7" name="Freeform 58">
              <a:extLst>
                <a:ext uri="{FF2B5EF4-FFF2-40B4-BE49-F238E27FC236}">
                  <a16:creationId xmlns:a16="http://schemas.microsoft.com/office/drawing/2014/main" id="{3BC78068-9115-4D5D-9B2B-6F9BD9C296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grpSp>
      <p:sp>
        <p:nvSpPr>
          <p:cNvPr id="3" name="Content Placeholder 2">
            <a:extLst>
              <a:ext uri="{FF2B5EF4-FFF2-40B4-BE49-F238E27FC236}">
                <a16:creationId xmlns:a16="http://schemas.microsoft.com/office/drawing/2014/main" id="{CD9A1156-5A3A-69AD-AADE-01BD567F6C96}"/>
              </a:ext>
            </a:extLst>
          </p:cNvPr>
          <p:cNvSpPr>
            <a:spLocks noGrp="1"/>
          </p:cNvSpPr>
          <p:nvPr>
            <p:ph idx="1"/>
          </p:nvPr>
        </p:nvSpPr>
        <p:spPr>
          <a:xfrm>
            <a:off x="6469064" y="2775541"/>
            <a:ext cx="4598986" cy="3541714"/>
          </a:xfrm>
        </p:spPr>
        <p:txBody>
          <a:bodyPr>
            <a:normAutofit/>
          </a:bodyPr>
          <a:lstStyle/>
          <a:p>
            <a:pPr marL="0" indent="0">
              <a:lnSpc>
                <a:spcPct val="110000"/>
              </a:lnSpc>
              <a:buNone/>
            </a:pPr>
            <a:r>
              <a:rPr lang="en-US" sz="2400" b="0" i="0" dirty="0">
                <a:effectLst/>
                <a:latin typeface="Arial" panose="020B0604020202020204" pitchFamily="34" charset="0"/>
                <a:cs typeface="Arial" panose="020B0604020202020204" pitchFamily="34" charset="0"/>
              </a:rPr>
              <a:t>There are Angels set over the elements of Gods creation like angels of light</a:t>
            </a:r>
          </a:p>
          <a:p>
            <a:pPr marL="0" indent="0">
              <a:lnSpc>
                <a:spcPct val="110000"/>
              </a:lnSpc>
              <a:buNone/>
            </a:pPr>
            <a:br>
              <a:rPr lang="en-US" sz="2400" dirty="0"/>
            </a:br>
            <a:r>
              <a:rPr lang="en-US" sz="2400" b="1" i="1" dirty="0">
                <a:solidFill>
                  <a:schemeClr val="tx1"/>
                </a:solidFill>
                <a:effectLst/>
                <a:latin typeface="Times New Roman" panose="02020603050405020304" pitchFamily="18" charset="0"/>
              </a:rPr>
              <a:t>2 Corinthians 11:14</a:t>
            </a:r>
            <a:br>
              <a:rPr lang="en-US" sz="2400" b="1" i="1" dirty="0">
                <a:solidFill>
                  <a:schemeClr val="tx1"/>
                </a:solidFill>
              </a:rPr>
            </a:br>
            <a:r>
              <a:rPr lang="en-US" sz="2400" b="1" i="1" dirty="0">
                <a:solidFill>
                  <a:schemeClr val="tx1"/>
                </a:solidFill>
                <a:effectLst/>
                <a:latin typeface="Times New Roman" panose="02020603050405020304" pitchFamily="18" charset="0"/>
              </a:rPr>
              <a:t>And no marvel; for Satan himself is transformed into an angel of light.</a:t>
            </a:r>
            <a:endParaRPr lang="en-US" sz="2400" b="1" i="1" dirty="0">
              <a:solidFill>
                <a:schemeClr val="tx1"/>
              </a:solidFill>
            </a:endParaRPr>
          </a:p>
        </p:txBody>
      </p:sp>
      <p:sp>
        <p:nvSpPr>
          <p:cNvPr id="4" name="Date Placeholder 3">
            <a:extLst>
              <a:ext uri="{FF2B5EF4-FFF2-40B4-BE49-F238E27FC236}">
                <a16:creationId xmlns:a16="http://schemas.microsoft.com/office/drawing/2014/main" id="{D4A23ED6-F682-2B41-EC57-6C8B08F05E8A}"/>
              </a:ext>
            </a:extLst>
          </p:cNvPr>
          <p:cNvSpPr>
            <a:spLocks noGrp="1"/>
          </p:cNvSpPr>
          <p:nvPr>
            <p:ph type="dt" sz="half" idx="10"/>
          </p:nvPr>
        </p:nvSpPr>
        <p:spPr/>
        <p:txBody>
          <a:bodyPr/>
          <a:lstStyle/>
          <a:p>
            <a:fld id="{8E33A7BA-9336-4B36-8343-0BAFE1107653}" type="datetime1">
              <a:rPr lang="en-US" smtClean="0"/>
              <a:t>4/27/2025</a:t>
            </a:fld>
            <a:endParaRPr lang="en-US" dirty="0"/>
          </a:p>
        </p:txBody>
      </p:sp>
      <p:sp>
        <p:nvSpPr>
          <p:cNvPr id="6" name="Footer Placeholder 5">
            <a:extLst>
              <a:ext uri="{FF2B5EF4-FFF2-40B4-BE49-F238E27FC236}">
                <a16:creationId xmlns:a16="http://schemas.microsoft.com/office/drawing/2014/main" id="{384C7A4B-F5B8-5628-BBB0-ECB78915F61E}"/>
              </a:ext>
            </a:extLst>
          </p:cNvPr>
          <p:cNvSpPr>
            <a:spLocks noGrp="1"/>
          </p:cNvSpPr>
          <p:nvPr>
            <p:ph type="ftr" sz="quarter" idx="11"/>
          </p:nvPr>
        </p:nvSpPr>
        <p:spPr/>
        <p:txBody>
          <a:bodyPr/>
          <a:lstStyle/>
          <a:p>
            <a:r>
              <a:rPr lang="en-US"/>
              <a:t>Prof Dr Harald Hesse</a:t>
            </a:r>
            <a:endParaRPr lang="en-US" dirty="0"/>
          </a:p>
        </p:txBody>
      </p:sp>
      <p:sp>
        <p:nvSpPr>
          <p:cNvPr id="7" name="Slide Number Placeholder 6">
            <a:extLst>
              <a:ext uri="{FF2B5EF4-FFF2-40B4-BE49-F238E27FC236}">
                <a16:creationId xmlns:a16="http://schemas.microsoft.com/office/drawing/2014/main" id="{2D68E3CB-412D-5A8C-7638-184042E9DFBF}"/>
              </a:ext>
            </a:extLst>
          </p:cNvPr>
          <p:cNvSpPr>
            <a:spLocks noGrp="1"/>
          </p:cNvSpPr>
          <p:nvPr>
            <p:ph type="sldNum" sz="quarter" idx="12"/>
          </p:nvPr>
        </p:nvSpPr>
        <p:spPr/>
        <p:txBody>
          <a:bodyPr/>
          <a:lstStyle/>
          <a:p>
            <a:fld id="{C71F9C22-B22B-44CB-9767-FEAA46333133}" type="slidenum">
              <a:rPr lang="en-US" smtClean="0"/>
              <a:t>16</a:t>
            </a:fld>
            <a:endParaRPr lang="en-US" dirty="0"/>
          </a:p>
        </p:txBody>
      </p:sp>
    </p:spTree>
    <p:extLst>
      <p:ext uri="{BB962C8B-B14F-4D97-AF65-F5344CB8AC3E}">
        <p14:creationId xmlns:p14="http://schemas.microsoft.com/office/powerpoint/2010/main" val="2358080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AE4726C-1831-4FE3-9A11-227F0DC2F0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 name="Rectangle 9">
              <a:extLst>
                <a:ext uri="{FF2B5EF4-FFF2-40B4-BE49-F238E27FC236}">
                  <a16:creationId xmlns:a16="http://schemas.microsoft.com/office/drawing/2014/main" id="{B651D7F7-8C54-448E-A268-1CBFAD87D4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E3B56E94-40E1-489A-98B2-A3238D66A06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pic>
        <p:nvPicPr>
          <p:cNvPr id="5" name="Picture 4" descr="A closeup photo of an open book">
            <a:extLst>
              <a:ext uri="{FF2B5EF4-FFF2-40B4-BE49-F238E27FC236}">
                <a16:creationId xmlns:a16="http://schemas.microsoft.com/office/drawing/2014/main" id="{3E4F05E7-BD4F-2547-220C-EBB24F920AD1}"/>
              </a:ext>
            </a:extLst>
          </p:cNvPr>
          <p:cNvPicPr>
            <a:picLocks noChangeAspect="1"/>
          </p:cNvPicPr>
          <p:nvPr/>
        </p:nvPicPr>
        <p:blipFill>
          <a:blip r:embed="rId4"/>
          <a:srcRect l="27993" r="27225" b="-1"/>
          <a:stretch/>
        </p:blipFill>
        <p:spPr>
          <a:xfrm>
            <a:off x="-5597" y="10"/>
            <a:ext cx="4635583" cy="6857990"/>
          </a:xfrm>
          <a:prstGeom prst="rect">
            <a:avLst/>
          </a:prstGeom>
        </p:spPr>
      </p:pic>
      <p:grpSp>
        <p:nvGrpSpPr>
          <p:cNvPr id="13" name="Group 12">
            <a:extLst>
              <a:ext uri="{FF2B5EF4-FFF2-40B4-BE49-F238E27FC236}">
                <a16:creationId xmlns:a16="http://schemas.microsoft.com/office/drawing/2014/main" id="{E916825F-759B-4F1A-BA80-AF7137691E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4" name="Rectangle 13">
              <a:extLst>
                <a:ext uri="{FF2B5EF4-FFF2-40B4-BE49-F238E27FC236}">
                  <a16:creationId xmlns:a16="http://schemas.microsoft.com/office/drawing/2014/main" id="{0AF64541-DE3B-4DBB-84E1-907956469E5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5" name="Freeform 6">
              <a:extLst>
                <a:ext uri="{FF2B5EF4-FFF2-40B4-BE49-F238E27FC236}">
                  <a16:creationId xmlns:a16="http://schemas.microsoft.com/office/drawing/2014/main" id="{9175DCC0-514A-4CA1-AD9A-1BB0FFF1B4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6" name="Freeform 7">
              <a:extLst>
                <a:ext uri="{FF2B5EF4-FFF2-40B4-BE49-F238E27FC236}">
                  <a16:creationId xmlns:a16="http://schemas.microsoft.com/office/drawing/2014/main" id="{10371924-94D9-48AF-9D5B-6471775BE8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7" name="Rectangle 16">
              <a:extLst>
                <a:ext uri="{FF2B5EF4-FFF2-40B4-BE49-F238E27FC236}">
                  <a16:creationId xmlns:a16="http://schemas.microsoft.com/office/drawing/2014/main" id="{7C964FF9-A41A-438C-A22B-62690C98F1A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8" name="Freeform 9">
              <a:extLst>
                <a:ext uri="{FF2B5EF4-FFF2-40B4-BE49-F238E27FC236}">
                  <a16:creationId xmlns:a16="http://schemas.microsoft.com/office/drawing/2014/main" id="{61716CD6-1875-4567-B3E2-364CD0960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9" name="Freeform 10">
              <a:extLst>
                <a:ext uri="{FF2B5EF4-FFF2-40B4-BE49-F238E27FC236}">
                  <a16:creationId xmlns:a16="http://schemas.microsoft.com/office/drawing/2014/main" id="{31A293D3-7189-453D-AB91-1291AAFF3D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 name="Freeform 11">
              <a:extLst>
                <a:ext uri="{FF2B5EF4-FFF2-40B4-BE49-F238E27FC236}">
                  <a16:creationId xmlns:a16="http://schemas.microsoft.com/office/drawing/2014/main" id="{87CB4EFE-58B3-4326-9CFB-A2AFADDFA5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1" name="Freeform 12">
              <a:extLst>
                <a:ext uri="{FF2B5EF4-FFF2-40B4-BE49-F238E27FC236}">
                  <a16:creationId xmlns:a16="http://schemas.microsoft.com/office/drawing/2014/main" id="{249CF4D3-B5A3-4287-BC9D-E9BB8FA6EB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2" name="Freeform 13">
              <a:extLst>
                <a:ext uri="{FF2B5EF4-FFF2-40B4-BE49-F238E27FC236}">
                  <a16:creationId xmlns:a16="http://schemas.microsoft.com/office/drawing/2014/main" id="{4D2515F2-4D11-41AF-A6B1-7D084BEA9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3" name="Freeform 14">
              <a:extLst>
                <a:ext uri="{FF2B5EF4-FFF2-40B4-BE49-F238E27FC236}">
                  <a16:creationId xmlns:a16="http://schemas.microsoft.com/office/drawing/2014/main" id="{331BCBF4-0DC2-426E-84B3-AE38E403C9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4" name="Freeform 15">
              <a:extLst>
                <a:ext uri="{FF2B5EF4-FFF2-40B4-BE49-F238E27FC236}">
                  <a16:creationId xmlns:a16="http://schemas.microsoft.com/office/drawing/2014/main" id="{EC8AF156-0BE9-437D-A83B-87364146D0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5" name="Freeform 16">
              <a:extLst>
                <a:ext uri="{FF2B5EF4-FFF2-40B4-BE49-F238E27FC236}">
                  <a16:creationId xmlns:a16="http://schemas.microsoft.com/office/drawing/2014/main" id="{AC8CB256-3F62-4406-88F5-CE2421FF25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6" name="Freeform 17">
              <a:extLst>
                <a:ext uri="{FF2B5EF4-FFF2-40B4-BE49-F238E27FC236}">
                  <a16:creationId xmlns:a16="http://schemas.microsoft.com/office/drawing/2014/main" id="{F3E812EB-415E-4B60-B0FB-65386882C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7" name="Freeform 18">
              <a:extLst>
                <a:ext uri="{FF2B5EF4-FFF2-40B4-BE49-F238E27FC236}">
                  <a16:creationId xmlns:a16="http://schemas.microsoft.com/office/drawing/2014/main" id="{EB4C95D7-8E6D-45EC-8CA1-9123D718E3B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8" name="Freeform 19">
              <a:extLst>
                <a:ext uri="{FF2B5EF4-FFF2-40B4-BE49-F238E27FC236}">
                  <a16:creationId xmlns:a16="http://schemas.microsoft.com/office/drawing/2014/main" id="{83F62FD2-2F62-4495-997C-8BD7F95AB8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9" name="Freeform 20">
              <a:extLst>
                <a:ext uri="{FF2B5EF4-FFF2-40B4-BE49-F238E27FC236}">
                  <a16:creationId xmlns:a16="http://schemas.microsoft.com/office/drawing/2014/main" id="{B7DFE0F9-22A3-4846-8D4E-0D193BD328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0" name="Freeform 21">
              <a:extLst>
                <a:ext uri="{FF2B5EF4-FFF2-40B4-BE49-F238E27FC236}">
                  <a16:creationId xmlns:a16="http://schemas.microsoft.com/office/drawing/2014/main" id="{244DAF25-7415-491A-9FF6-E04BC2DC2E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1" name="Freeform 22">
              <a:extLst>
                <a:ext uri="{FF2B5EF4-FFF2-40B4-BE49-F238E27FC236}">
                  <a16:creationId xmlns:a16="http://schemas.microsoft.com/office/drawing/2014/main" id="{7ACA3646-863C-4D00-A58A-62C7FE71C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2" name="Freeform 23">
              <a:extLst>
                <a:ext uri="{FF2B5EF4-FFF2-40B4-BE49-F238E27FC236}">
                  <a16:creationId xmlns:a16="http://schemas.microsoft.com/office/drawing/2014/main" id="{0EA18B38-BD42-45ED-8458-FB205DBC76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3" name="Freeform 24">
              <a:extLst>
                <a:ext uri="{FF2B5EF4-FFF2-40B4-BE49-F238E27FC236}">
                  <a16:creationId xmlns:a16="http://schemas.microsoft.com/office/drawing/2014/main" id="{45302917-5DBE-4CF2-B52F-478F93FDDE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4" name="Freeform 25">
              <a:extLst>
                <a:ext uri="{FF2B5EF4-FFF2-40B4-BE49-F238E27FC236}">
                  <a16:creationId xmlns:a16="http://schemas.microsoft.com/office/drawing/2014/main" id="{8E61E6FD-D40E-479C-ABE9-2B69AE20D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5" name="Freeform 26">
              <a:extLst>
                <a:ext uri="{FF2B5EF4-FFF2-40B4-BE49-F238E27FC236}">
                  <a16:creationId xmlns:a16="http://schemas.microsoft.com/office/drawing/2014/main" id="{2F4DEB4F-F824-48D7-AF9B-B5D905DCD1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6" name="Freeform 27">
              <a:extLst>
                <a:ext uri="{FF2B5EF4-FFF2-40B4-BE49-F238E27FC236}">
                  <a16:creationId xmlns:a16="http://schemas.microsoft.com/office/drawing/2014/main" id="{F76CFA02-6090-4464-B573-BCA350C90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7" name="Freeform 28">
              <a:extLst>
                <a:ext uri="{FF2B5EF4-FFF2-40B4-BE49-F238E27FC236}">
                  <a16:creationId xmlns:a16="http://schemas.microsoft.com/office/drawing/2014/main" id="{51BE8BEC-76C7-41FE-AB76-35194C2442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8" name="Freeform 29">
              <a:extLst>
                <a:ext uri="{FF2B5EF4-FFF2-40B4-BE49-F238E27FC236}">
                  <a16:creationId xmlns:a16="http://schemas.microsoft.com/office/drawing/2014/main" id="{710F61D4-3B34-45A9-B9B7-CE0373AB4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9" name="Freeform 30">
              <a:extLst>
                <a:ext uri="{FF2B5EF4-FFF2-40B4-BE49-F238E27FC236}">
                  <a16:creationId xmlns:a16="http://schemas.microsoft.com/office/drawing/2014/main" id="{451F080F-4CFB-4626-87CA-BB4CACA1C6F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0" name="Freeform 31">
              <a:extLst>
                <a:ext uri="{FF2B5EF4-FFF2-40B4-BE49-F238E27FC236}">
                  <a16:creationId xmlns:a16="http://schemas.microsoft.com/office/drawing/2014/main" id="{667BBD71-2295-4A66-B76C-F82175C2B0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1" name="Freeform 32">
              <a:extLst>
                <a:ext uri="{FF2B5EF4-FFF2-40B4-BE49-F238E27FC236}">
                  <a16:creationId xmlns:a16="http://schemas.microsoft.com/office/drawing/2014/main" id="{B6644DE8-5BD1-4D5F-B245-0D3A21BCE1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2" name="Rectangle 41">
              <a:extLst>
                <a:ext uri="{FF2B5EF4-FFF2-40B4-BE49-F238E27FC236}">
                  <a16:creationId xmlns:a16="http://schemas.microsoft.com/office/drawing/2014/main" id="{A4DE8FD0-E681-4D9C-85C2-BEA4C2B3A06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43" name="Freeform 34">
              <a:extLst>
                <a:ext uri="{FF2B5EF4-FFF2-40B4-BE49-F238E27FC236}">
                  <a16:creationId xmlns:a16="http://schemas.microsoft.com/office/drawing/2014/main" id="{D46033BD-1026-4388-B926-9D11E1D7C4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4" name="Freeform 35">
              <a:extLst>
                <a:ext uri="{FF2B5EF4-FFF2-40B4-BE49-F238E27FC236}">
                  <a16:creationId xmlns:a16="http://schemas.microsoft.com/office/drawing/2014/main" id="{1FA74D4C-2E28-42C5-A7FA-3C7D6BD8B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5" name="Freeform 36">
              <a:extLst>
                <a:ext uri="{FF2B5EF4-FFF2-40B4-BE49-F238E27FC236}">
                  <a16:creationId xmlns:a16="http://schemas.microsoft.com/office/drawing/2014/main" id="{FADF7B3F-903C-456C-983E-C9868DDAB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6" name="Freeform 37">
              <a:extLst>
                <a:ext uri="{FF2B5EF4-FFF2-40B4-BE49-F238E27FC236}">
                  <a16:creationId xmlns:a16="http://schemas.microsoft.com/office/drawing/2014/main" id="{033F8698-1549-44AD-8DAD-0055D7B80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7" name="Freeform 38">
              <a:extLst>
                <a:ext uri="{FF2B5EF4-FFF2-40B4-BE49-F238E27FC236}">
                  <a16:creationId xmlns:a16="http://schemas.microsoft.com/office/drawing/2014/main" id="{F1BDD4B6-46FD-4048-ADF1-32EADD9E5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8" name="Freeform 39">
              <a:extLst>
                <a:ext uri="{FF2B5EF4-FFF2-40B4-BE49-F238E27FC236}">
                  <a16:creationId xmlns:a16="http://schemas.microsoft.com/office/drawing/2014/main" id="{E7F387A7-B3BF-4B1A-BFCA-2D21AD3DFE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9" name="Freeform 40">
              <a:extLst>
                <a:ext uri="{FF2B5EF4-FFF2-40B4-BE49-F238E27FC236}">
                  <a16:creationId xmlns:a16="http://schemas.microsoft.com/office/drawing/2014/main" id="{7A1B6BC8-EA82-459D-A0E0-4EBE394E71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0" name="Freeform 41">
              <a:extLst>
                <a:ext uri="{FF2B5EF4-FFF2-40B4-BE49-F238E27FC236}">
                  <a16:creationId xmlns:a16="http://schemas.microsoft.com/office/drawing/2014/main" id="{8B94E190-DDC2-4545-906F-A1699BD73D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1" name="Freeform 42">
              <a:extLst>
                <a:ext uri="{FF2B5EF4-FFF2-40B4-BE49-F238E27FC236}">
                  <a16:creationId xmlns:a16="http://schemas.microsoft.com/office/drawing/2014/main" id="{D9807239-A5BA-4BB3-9194-BCE3B2F21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2" name="Freeform 43">
              <a:extLst>
                <a:ext uri="{FF2B5EF4-FFF2-40B4-BE49-F238E27FC236}">
                  <a16:creationId xmlns:a16="http://schemas.microsoft.com/office/drawing/2014/main" id="{04D300FD-DC53-4375-8981-09EA63BCF1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3" name="Freeform 44">
              <a:extLst>
                <a:ext uri="{FF2B5EF4-FFF2-40B4-BE49-F238E27FC236}">
                  <a16:creationId xmlns:a16="http://schemas.microsoft.com/office/drawing/2014/main" id="{1DF83FFD-4C16-41FD-928F-6E88AFC451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4" name="Rectangle 53">
              <a:extLst>
                <a:ext uri="{FF2B5EF4-FFF2-40B4-BE49-F238E27FC236}">
                  <a16:creationId xmlns:a16="http://schemas.microsoft.com/office/drawing/2014/main" id="{A5B4BC2F-B667-462B-99D8-0C433124ABD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55" name="Freeform 46">
              <a:extLst>
                <a:ext uri="{FF2B5EF4-FFF2-40B4-BE49-F238E27FC236}">
                  <a16:creationId xmlns:a16="http://schemas.microsoft.com/office/drawing/2014/main" id="{0CBD9EFB-AC61-4674-B75A-56449003C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6" name="Freeform 47">
              <a:extLst>
                <a:ext uri="{FF2B5EF4-FFF2-40B4-BE49-F238E27FC236}">
                  <a16:creationId xmlns:a16="http://schemas.microsoft.com/office/drawing/2014/main" id="{1AD4BBB0-F6A7-451F-BE09-DF619F38EB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7" name="Freeform 48">
              <a:extLst>
                <a:ext uri="{FF2B5EF4-FFF2-40B4-BE49-F238E27FC236}">
                  <a16:creationId xmlns:a16="http://schemas.microsoft.com/office/drawing/2014/main" id="{A258B285-AE5E-473A-AA72-3C95E1D83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8" name="Freeform 49">
              <a:extLst>
                <a:ext uri="{FF2B5EF4-FFF2-40B4-BE49-F238E27FC236}">
                  <a16:creationId xmlns:a16="http://schemas.microsoft.com/office/drawing/2014/main" id="{7BEEDDE5-CB8A-4DF9-858F-4D9462D955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9" name="Freeform 50">
              <a:extLst>
                <a:ext uri="{FF2B5EF4-FFF2-40B4-BE49-F238E27FC236}">
                  <a16:creationId xmlns:a16="http://schemas.microsoft.com/office/drawing/2014/main" id="{DA1C731B-9B66-4D65-BF47-04B118107B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0" name="Freeform 51">
              <a:extLst>
                <a:ext uri="{FF2B5EF4-FFF2-40B4-BE49-F238E27FC236}">
                  <a16:creationId xmlns:a16="http://schemas.microsoft.com/office/drawing/2014/main" id="{58DBFEC6-C6DC-4B7A-934F-5A79EC328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1" name="Freeform 52">
              <a:extLst>
                <a:ext uri="{FF2B5EF4-FFF2-40B4-BE49-F238E27FC236}">
                  <a16:creationId xmlns:a16="http://schemas.microsoft.com/office/drawing/2014/main" id="{9948D8CB-2DBE-4E48-98EA-DF9E2666A2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2" name="Freeform 53">
              <a:extLst>
                <a:ext uri="{FF2B5EF4-FFF2-40B4-BE49-F238E27FC236}">
                  <a16:creationId xmlns:a16="http://schemas.microsoft.com/office/drawing/2014/main" id="{56AB69F6-9F0B-4AB6-BCA8-AA2FD69E99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3" name="Freeform 54">
              <a:extLst>
                <a:ext uri="{FF2B5EF4-FFF2-40B4-BE49-F238E27FC236}">
                  <a16:creationId xmlns:a16="http://schemas.microsoft.com/office/drawing/2014/main" id="{0E7FB426-288D-4B0B-B73B-10CCC0EF41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4" name="Freeform 55">
              <a:extLst>
                <a:ext uri="{FF2B5EF4-FFF2-40B4-BE49-F238E27FC236}">
                  <a16:creationId xmlns:a16="http://schemas.microsoft.com/office/drawing/2014/main" id="{A5C59C6B-46C9-48C9-9F57-2EE738B53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5" name="Freeform 56">
              <a:extLst>
                <a:ext uri="{FF2B5EF4-FFF2-40B4-BE49-F238E27FC236}">
                  <a16:creationId xmlns:a16="http://schemas.microsoft.com/office/drawing/2014/main" id="{7CE85F33-17DC-4273-B06F-D171094449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6" name="Freeform 57">
              <a:extLst>
                <a:ext uri="{FF2B5EF4-FFF2-40B4-BE49-F238E27FC236}">
                  <a16:creationId xmlns:a16="http://schemas.microsoft.com/office/drawing/2014/main" id="{5CD001CF-F2C4-4810-A8D9-679F9F89E5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7" name="Freeform 58">
              <a:extLst>
                <a:ext uri="{FF2B5EF4-FFF2-40B4-BE49-F238E27FC236}">
                  <a16:creationId xmlns:a16="http://schemas.microsoft.com/office/drawing/2014/main" id="{69F4BCDD-D153-40D2-8DD1-2509EE0CE4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grpSp>
      <p:sp>
        <p:nvSpPr>
          <p:cNvPr id="4" name="Date Placeholder 3">
            <a:extLst>
              <a:ext uri="{FF2B5EF4-FFF2-40B4-BE49-F238E27FC236}">
                <a16:creationId xmlns:a16="http://schemas.microsoft.com/office/drawing/2014/main" id="{876E8624-D471-8B63-627C-142756CE6061}"/>
              </a:ext>
            </a:extLst>
          </p:cNvPr>
          <p:cNvSpPr>
            <a:spLocks noGrp="1"/>
          </p:cNvSpPr>
          <p:nvPr>
            <p:ph type="dt" sz="half" idx="10"/>
          </p:nvPr>
        </p:nvSpPr>
        <p:spPr/>
        <p:txBody>
          <a:bodyPr/>
          <a:lstStyle/>
          <a:p>
            <a:fld id="{833087CE-27DB-4CFB-BA6C-8E5F2BAA9A27}" type="datetime1">
              <a:rPr lang="en-US" smtClean="0"/>
              <a:t>4/27/2025</a:t>
            </a:fld>
            <a:endParaRPr lang="en-US" dirty="0"/>
          </a:p>
        </p:txBody>
      </p:sp>
      <p:sp>
        <p:nvSpPr>
          <p:cNvPr id="8" name="Rectangle 7">
            <a:extLst>
              <a:ext uri="{FF2B5EF4-FFF2-40B4-BE49-F238E27FC236}">
                <a16:creationId xmlns:a16="http://schemas.microsoft.com/office/drawing/2014/main" id="{2E1BC7C2-6468-971B-691C-0FB57ACAFB46}"/>
              </a:ext>
            </a:extLst>
          </p:cNvPr>
          <p:cNvSpPr/>
          <p:nvPr/>
        </p:nvSpPr>
        <p:spPr>
          <a:xfrm>
            <a:off x="4629986" y="0"/>
            <a:ext cx="7604879" cy="6848475"/>
          </a:xfrm>
          <a:prstGeom prst="rect">
            <a:avLst/>
          </a:prstGeom>
          <a:blipFill>
            <a:blip r:embed="rId5"/>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D11D22F5-4C13-BD89-3A5B-5029452BF0D2}"/>
              </a:ext>
            </a:extLst>
          </p:cNvPr>
          <p:cNvSpPr>
            <a:spLocks noGrp="1"/>
          </p:cNvSpPr>
          <p:nvPr>
            <p:ph type="ftr" sz="quarter" idx="11"/>
          </p:nvPr>
        </p:nvSpPr>
        <p:spPr/>
        <p:txBody>
          <a:bodyPr/>
          <a:lstStyle/>
          <a:p>
            <a:r>
              <a:rPr lang="en-US" dirty="0"/>
              <a:t>Prof Dr Harald Hesse</a:t>
            </a:r>
          </a:p>
        </p:txBody>
      </p:sp>
      <p:sp>
        <p:nvSpPr>
          <p:cNvPr id="7" name="Slide Number Placeholder 6">
            <a:extLst>
              <a:ext uri="{FF2B5EF4-FFF2-40B4-BE49-F238E27FC236}">
                <a16:creationId xmlns:a16="http://schemas.microsoft.com/office/drawing/2014/main" id="{197372A5-91CC-1CAC-032B-C0875746F7D6}"/>
              </a:ext>
            </a:extLst>
          </p:cNvPr>
          <p:cNvSpPr>
            <a:spLocks noGrp="1"/>
          </p:cNvSpPr>
          <p:nvPr>
            <p:ph type="sldNum" sz="quarter" idx="12"/>
          </p:nvPr>
        </p:nvSpPr>
        <p:spPr/>
        <p:txBody>
          <a:bodyPr/>
          <a:lstStyle/>
          <a:p>
            <a:fld id="{C71F9C22-B22B-44CB-9767-FEAA46333133}" type="slidenum">
              <a:rPr lang="en-US" smtClean="0"/>
              <a:t>17</a:t>
            </a:fld>
            <a:endParaRPr lang="en-US" dirty="0"/>
          </a:p>
        </p:txBody>
      </p:sp>
      <p:sp>
        <p:nvSpPr>
          <p:cNvPr id="3" name="Content Placeholder 2">
            <a:extLst>
              <a:ext uri="{FF2B5EF4-FFF2-40B4-BE49-F238E27FC236}">
                <a16:creationId xmlns:a16="http://schemas.microsoft.com/office/drawing/2014/main" id="{D34543BB-61C2-FD41-044F-72726FAEB105}"/>
              </a:ext>
            </a:extLst>
          </p:cNvPr>
          <p:cNvSpPr>
            <a:spLocks noGrp="1"/>
          </p:cNvSpPr>
          <p:nvPr>
            <p:ph idx="1"/>
          </p:nvPr>
        </p:nvSpPr>
        <p:spPr>
          <a:xfrm>
            <a:off x="4968958" y="1318120"/>
            <a:ext cx="6984917" cy="5301756"/>
          </a:xfrm>
        </p:spPr>
        <p:txBody>
          <a:bodyPr>
            <a:normAutofit fontScale="92500" lnSpcReduction="10000"/>
          </a:bodyPr>
          <a:lstStyle/>
          <a:p>
            <a:pPr marL="0" indent="0">
              <a:lnSpc>
                <a:spcPct val="110000"/>
              </a:lnSpc>
              <a:buNone/>
            </a:pPr>
            <a:r>
              <a:rPr lang="en-US" sz="2800" b="0" i="0" dirty="0">
                <a:effectLst/>
                <a:latin typeface="-apple-system"/>
              </a:rPr>
              <a:t>Though the doctrine of angels is a significant theme in the Word of God, it often remains shrouded in mystery. The Bible frequently mentions angels, yet their true nature and roles are not described with the same clarity as other biblical subjects. In the oldest books of the Holy Scriptures are these Invisibles already mentioned. This enigmatic quality invites us to delve deeper, sparking a curiosity to uncover more about these celestial beings and their place in God’s grand design. What secrets might we uncover if we look beyond the surface? And where do we get more knowledge?</a:t>
            </a:r>
            <a:endParaRPr lang="en-US" sz="2800" dirty="0"/>
          </a:p>
        </p:txBody>
      </p:sp>
      <p:sp>
        <p:nvSpPr>
          <p:cNvPr id="2" name="Title 1">
            <a:extLst>
              <a:ext uri="{FF2B5EF4-FFF2-40B4-BE49-F238E27FC236}">
                <a16:creationId xmlns:a16="http://schemas.microsoft.com/office/drawing/2014/main" id="{EE51F8C6-72EF-7FEA-816C-B23B8D9758CE}"/>
              </a:ext>
            </a:extLst>
          </p:cNvPr>
          <p:cNvSpPr>
            <a:spLocks noGrp="1"/>
          </p:cNvSpPr>
          <p:nvPr>
            <p:ph type="title"/>
          </p:nvPr>
        </p:nvSpPr>
        <p:spPr>
          <a:xfrm>
            <a:off x="4644273" y="173528"/>
            <a:ext cx="7562015" cy="971063"/>
          </a:xfrm>
        </p:spPr>
        <p:txBody>
          <a:bodyPr>
            <a:noAutofit/>
          </a:bodyPr>
          <a:lstStyle/>
          <a:p>
            <a:r>
              <a:rPr lang="en-US" sz="3600" dirty="0"/>
              <a:t>From Adam over Job and Moses </a:t>
            </a:r>
          </a:p>
        </p:txBody>
      </p:sp>
    </p:spTree>
    <p:extLst>
      <p:ext uri="{BB962C8B-B14F-4D97-AF65-F5344CB8AC3E}">
        <p14:creationId xmlns:p14="http://schemas.microsoft.com/office/powerpoint/2010/main" val="662646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AE4726C-1831-4FE3-9A11-227F0DC2F0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 name="Rectangle 9">
              <a:extLst>
                <a:ext uri="{FF2B5EF4-FFF2-40B4-BE49-F238E27FC236}">
                  <a16:creationId xmlns:a16="http://schemas.microsoft.com/office/drawing/2014/main" id="{B651D7F7-8C54-448E-A268-1CBFAD87D4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E3B56E94-40E1-489A-98B2-A3238D66A06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pic>
        <p:nvPicPr>
          <p:cNvPr id="5" name="Picture 4" descr="Hand reaching out to sun">
            <a:extLst>
              <a:ext uri="{FF2B5EF4-FFF2-40B4-BE49-F238E27FC236}">
                <a16:creationId xmlns:a16="http://schemas.microsoft.com/office/drawing/2014/main" id="{53A66907-B224-A8D5-4E88-283FCE3B6A2C}"/>
              </a:ext>
            </a:extLst>
          </p:cNvPr>
          <p:cNvPicPr>
            <a:picLocks noChangeAspect="1"/>
          </p:cNvPicPr>
          <p:nvPr/>
        </p:nvPicPr>
        <p:blipFill>
          <a:blip r:embed="rId4"/>
          <a:srcRect l="36549" r="18164" b="2"/>
          <a:stretch/>
        </p:blipFill>
        <p:spPr>
          <a:xfrm>
            <a:off x="-5596" y="10"/>
            <a:ext cx="2769818" cy="6857990"/>
          </a:xfrm>
          <a:prstGeom prst="rect">
            <a:avLst/>
          </a:prstGeom>
        </p:spPr>
      </p:pic>
      <p:grpSp>
        <p:nvGrpSpPr>
          <p:cNvPr id="13" name="Group 12">
            <a:extLst>
              <a:ext uri="{FF2B5EF4-FFF2-40B4-BE49-F238E27FC236}">
                <a16:creationId xmlns:a16="http://schemas.microsoft.com/office/drawing/2014/main" id="{E916825F-759B-4F1A-BA80-AF7137691E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4" name="Rectangle 13">
              <a:extLst>
                <a:ext uri="{FF2B5EF4-FFF2-40B4-BE49-F238E27FC236}">
                  <a16:creationId xmlns:a16="http://schemas.microsoft.com/office/drawing/2014/main" id="{0AF64541-DE3B-4DBB-84E1-907956469E5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5" name="Freeform 6">
              <a:extLst>
                <a:ext uri="{FF2B5EF4-FFF2-40B4-BE49-F238E27FC236}">
                  <a16:creationId xmlns:a16="http://schemas.microsoft.com/office/drawing/2014/main" id="{9175DCC0-514A-4CA1-AD9A-1BB0FFF1B4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6" name="Freeform 7">
              <a:extLst>
                <a:ext uri="{FF2B5EF4-FFF2-40B4-BE49-F238E27FC236}">
                  <a16:creationId xmlns:a16="http://schemas.microsoft.com/office/drawing/2014/main" id="{10371924-94D9-48AF-9D5B-6471775BE8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7" name="Rectangle 16">
              <a:extLst>
                <a:ext uri="{FF2B5EF4-FFF2-40B4-BE49-F238E27FC236}">
                  <a16:creationId xmlns:a16="http://schemas.microsoft.com/office/drawing/2014/main" id="{7C964FF9-A41A-438C-A22B-62690C98F1A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8" name="Freeform 9">
              <a:extLst>
                <a:ext uri="{FF2B5EF4-FFF2-40B4-BE49-F238E27FC236}">
                  <a16:creationId xmlns:a16="http://schemas.microsoft.com/office/drawing/2014/main" id="{61716CD6-1875-4567-B3E2-364CD0960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9" name="Freeform 10">
              <a:extLst>
                <a:ext uri="{FF2B5EF4-FFF2-40B4-BE49-F238E27FC236}">
                  <a16:creationId xmlns:a16="http://schemas.microsoft.com/office/drawing/2014/main" id="{31A293D3-7189-453D-AB91-1291AAFF3D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 name="Freeform 11">
              <a:extLst>
                <a:ext uri="{FF2B5EF4-FFF2-40B4-BE49-F238E27FC236}">
                  <a16:creationId xmlns:a16="http://schemas.microsoft.com/office/drawing/2014/main" id="{87CB4EFE-58B3-4326-9CFB-A2AFADDFA5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1" name="Freeform 12">
              <a:extLst>
                <a:ext uri="{FF2B5EF4-FFF2-40B4-BE49-F238E27FC236}">
                  <a16:creationId xmlns:a16="http://schemas.microsoft.com/office/drawing/2014/main" id="{249CF4D3-B5A3-4287-BC9D-E9BB8FA6EB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2" name="Freeform 13">
              <a:extLst>
                <a:ext uri="{FF2B5EF4-FFF2-40B4-BE49-F238E27FC236}">
                  <a16:creationId xmlns:a16="http://schemas.microsoft.com/office/drawing/2014/main" id="{4D2515F2-4D11-41AF-A6B1-7D084BEA9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3" name="Freeform 14">
              <a:extLst>
                <a:ext uri="{FF2B5EF4-FFF2-40B4-BE49-F238E27FC236}">
                  <a16:creationId xmlns:a16="http://schemas.microsoft.com/office/drawing/2014/main" id="{331BCBF4-0DC2-426E-84B3-AE38E403C9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4" name="Freeform 15">
              <a:extLst>
                <a:ext uri="{FF2B5EF4-FFF2-40B4-BE49-F238E27FC236}">
                  <a16:creationId xmlns:a16="http://schemas.microsoft.com/office/drawing/2014/main" id="{EC8AF156-0BE9-437D-A83B-87364146D0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5" name="Freeform 16">
              <a:extLst>
                <a:ext uri="{FF2B5EF4-FFF2-40B4-BE49-F238E27FC236}">
                  <a16:creationId xmlns:a16="http://schemas.microsoft.com/office/drawing/2014/main" id="{AC8CB256-3F62-4406-88F5-CE2421FF25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6" name="Freeform 17">
              <a:extLst>
                <a:ext uri="{FF2B5EF4-FFF2-40B4-BE49-F238E27FC236}">
                  <a16:creationId xmlns:a16="http://schemas.microsoft.com/office/drawing/2014/main" id="{F3E812EB-415E-4B60-B0FB-65386882C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7" name="Freeform 18">
              <a:extLst>
                <a:ext uri="{FF2B5EF4-FFF2-40B4-BE49-F238E27FC236}">
                  <a16:creationId xmlns:a16="http://schemas.microsoft.com/office/drawing/2014/main" id="{EB4C95D7-8E6D-45EC-8CA1-9123D718E3B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8" name="Freeform 19">
              <a:extLst>
                <a:ext uri="{FF2B5EF4-FFF2-40B4-BE49-F238E27FC236}">
                  <a16:creationId xmlns:a16="http://schemas.microsoft.com/office/drawing/2014/main" id="{83F62FD2-2F62-4495-997C-8BD7F95AB8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9" name="Freeform 20">
              <a:extLst>
                <a:ext uri="{FF2B5EF4-FFF2-40B4-BE49-F238E27FC236}">
                  <a16:creationId xmlns:a16="http://schemas.microsoft.com/office/drawing/2014/main" id="{B7DFE0F9-22A3-4846-8D4E-0D193BD328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0" name="Freeform 21">
              <a:extLst>
                <a:ext uri="{FF2B5EF4-FFF2-40B4-BE49-F238E27FC236}">
                  <a16:creationId xmlns:a16="http://schemas.microsoft.com/office/drawing/2014/main" id="{244DAF25-7415-491A-9FF6-E04BC2DC2E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1" name="Freeform 22">
              <a:extLst>
                <a:ext uri="{FF2B5EF4-FFF2-40B4-BE49-F238E27FC236}">
                  <a16:creationId xmlns:a16="http://schemas.microsoft.com/office/drawing/2014/main" id="{7ACA3646-863C-4D00-A58A-62C7FE71C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2" name="Freeform 23">
              <a:extLst>
                <a:ext uri="{FF2B5EF4-FFF2-40B4-BE49-F238E27FC236}">
                  <a16:creationId xmlns:a16="http://schemas.microsoft.com/office/drawing/2014/main" id="{0EA18B38-BD42-45ED-8458-FB205DBC76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3" name="Freeform 24">
              <a:extLst>
                <a:ext uri="{FF2B5EF4-FFF2-40B4-BE49-F238E27FC236}">
                  <a16:creationId xmlns:a16="http://schemas.microsoft.com/office/drawing/2014/main" id="{45302917-5DBE-4CF2-B52F-478F93FDDE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4" name="Freeform 25">
              <a:extLst>
                <a:ext uri="{FF2B5EF4-FFF2-40B4-BE49-F238E27FC236}">
                  <a16:creationId xmlns:a16="http://schemas.microsoft.com/office/drawing/2014/main" id="{8E61E6FD-D40E-479C-ABE9-2B69AE20D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5" name="Freeform 26">
              <a:extLst>
                <a:ext uri="{FF2B5EF4-FFF2-40B4-BE49-F238E27FC236}">
                  <a16:creationId xmlns:a16="http://schemas.microsoft.com/office/drawing/2014/main" id="{2F4DEB4F-F824-48D7-AF9B-B5D905DCD1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6" name="Freeform 27">
              <a:extLst>
                <a:ext uri="{FF2B5EF4-FFF2-40B4-BE49-F238E27FC236}">
                  <a16:creationId xmlns:a16="http://schemas.microsoft.com/office/drawing/2014/main" id="{F76CFA02-6090-4464-B573-BCA350C90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7" name="Freeform 28">
              <a:extLst>
                <a:ext uri="{FF2B5EF4-FFF2-40B4-BE49-F238E27FC236}">
                  <a16:creationId xmlns:a16="http://schemas.microsoft.com/office/drawing/2014/main" id="{51BE8BEC-76C7-41FE-AB76-35194C2442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8" name="Freeform 29">
              <a:extLst>
                <a:ext uri="{FF2B5EF4-FFF2-40B4-BE49-F238E27FC236}">
                  <a16:creationId xmlns:a16="http://schemas.microsoft.com/office/drawing/2014/main" id="{710F61D4-3B34-45A9-B9B7-CE0373AB4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9" name="Freeform 30">
              <a:extLst>
                <a:ext uri="{FF2B5EF4-FFF2-40B4-BE49-F238E27FC236}">
                  <a16:creationId xmlns:a16="http://schemas.microsoft.com/office/drawing/2014/main" id="{451F080F-4CFB-4626-87CA-BB4CACA1C6F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0" name="Freeform 31">
              <a:extLst>
                <a:ext uri="{FF2B5EF4-FFF2-40B4-BE49-F238E27FC236}">
                  <a16:creationId xmlns:a16="http://schemas.microsoft.com/office/drawing/2014/main" id="{667BBD71-2295-4A66-B76C-F82175C2B0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1" name="Freeform 32">
              <a:extLst>
                <a:ext uri="{FF2B5EF4-FFF2-40B4-BE49-F238E27FC236}">
                  <a16:creationId xmlns:a16="http://schemas.microsoft.com/office/drawing/2014/main" id="{B6644DE8-5BD1-4D5F-B245-0D3A21BCE1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2" name="Rectangle 41">
              <a:extLst>
                <a:ext uri="{FF2B5EF4-FFF2-40B4-BE49-F238E27FC236}">
                  <a16:creationId xmlns:a16="http://schemas.microsoft.com/office/drawing/2014/main" id="{A4DE8FD0-E681-4D9C-85C2-BEA4C2B3A06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43" name="Freeform 34">
              <a:extLst>
                <a:ext uri="{FF2B5EF4-FFF2-40B4-BE49-F238E27FC236}">
                  <a16:creationId xmlns:a16="http://schemas.microsoft.com/office/drawing/2014/main" id="{D46033BD-1026-4388-B926-9D11E1D7C4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4" name="Freeform 35">
              <a:extLst>
                <a:ext uri="{FF2B5EF4-FFF2-40B4-BE49-F238E27FC236}">
                  <a16:creationId xmlns:a16="http://schemas.microsoft.com/office/drawing/2014/main" id="{1FA74D4C-2E28-42C5-A7FA-3C7D6BD8B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5" name="Freeform 36">
              <a:extLst>
                <a:ext uri="{FF2B5EF4-FFF2-40B4-BE49-F238E27FC236}">
                  <a16:creationId xmlns:a16="http://schemas.microsoft.com/office/drawing/2014/main" id="{FADF7B3F-903C-456C-983E-C9868DDAB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6" name="Freeform 37">
              <a:extLst>
                <a:ext uri="{FF2B5EF4-FFF2-40B4-BE49-F238E27FC236}">
                  <a16:creationId xmlns:a16="http://schemas.microsoft.com/office/drawing/2014/main" id="{033F8698-1549-44AD-8DAD-0055D7B80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7" name="Freeform 38">
              <a:extLst>
                <a:ext uri="{FF2B5EF4-FFF2-40B4-BE49-F238E27FC236}">
                  <a16:creationId xmlns:a16="http://schemas.microsoft.com/office/drawing/2014/main" id="{F1BDD4B6-46FD-4048-ADF1-32EADD9E5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8" name="Freeform 39">
              <a:extLst>
                <a:ext uri="{FF2B5EF4-FFF2-40B4-BE49-F238E27FC236}">
                  <a16:creationId xmlns:a16="http://schemas.microsoft.com/office/drawing/2014/main" id="{E7F387A7-B3BF-4B1A-BFCA-2D21AD3DFE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9" name="Freeform 40">
              <a:extLst>
                <a:ext uri="{FF2B5EF4-FFF2-40B4-BE49-F238E27FC236}">
                  <a16:creationId xmlns:a16="http://schemas.microsoft.com/office/drawing/2014/main" id="{7A1B6BC8-EA82-459D-A0E0-4EBE394E71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0" name="Freeform 41">
              <a:extLst>
                <a:ext uri="{FF2B5EF4-FFF2-40B4-BE49-F238E27FC236}">
                  <a16:creationId xmlns:a16="http://schemas.microsoft.com/office/drawing/2014/main" id="{8B94E190-DDC2-4545-906F-A1699BD73D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1" name="Freeform 42">
              <a:extLst>
                <a:ext uri="{FF2B5EF4-FFF2-40B4-BE49-F238E27FC236}">
                  <a16:creationId xmlns:a16="http://schemas.microsoft.com/office/drawing/2014/main" id="{D9807239-A5BA-4BB3-9194-BCE3B2F21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2" name="Freeform 43">
              <a:extLst>
                <a:ext uri="{FF2B5EF4-FFF2-40B4-BE49-F238E27FC236}">
                  <a16:creationId xmlns:a16="http://schemas.microsoft.com/office/drawing/2014/main" id="{04D300FD-DC53-4375-8981-09EA63BCF1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3" name="Freeform 44">
              <a:extLst>
                <a:ext uri="{FF2B5EF4-FFF2-40B4-BE49-F238E27FC236}">
                  <a16:creationId xmlns:a16="http://schemas.microsoft.com/office/drawing/2014/main" id="{1DF83FFD-4C16-41FD-928F-6E88AFC451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4" name="Rectangle 53">
              <a:extLst>
                <a:ext uri="{FF2B5EF4-FFF2-40B4-BE49-F238E27FC236}">
                  <a16:creationId xmlns:a16="http://schemas.microsoft.com/office/drawing/2014/main" id="{A5B4BC2F-B667-462B-99D8-0C433124ABD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55" name="Freeform 46">
              <a:extLst>
                <a:ext uri="{FF2B5EF4-FFF2-40B4-BE49-F238E27FC236}">
                  <a16:creationId xmlns:a16="http://schemas.microsoft.com/office/drawing/2014/main" id="{0CBD9EFB-AC61-4674-B75A-56449003C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6" name="Freeform 47">
              <a:extLst>
                <a:ext uri="{FF2B5EF4-FFF2-40B4-BE49-F238E27FC236}">
                  <a16:creationId xmlns:a16="http://schemas.microsoft.com/office/drawing/2014/main" id="{1AD4BBB0-F6A7-451F-BE09-DF619F38EB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7" name="Freeform 48">
              <a:extLst>
                <a:ext uri="{FF2B5EF4-FFF2-40B4-BE49-F238E27FC236}">
                  <a16:creationId xmlns:a16="http://schemas.microsoft.com/office/drawing/2014/main" id="{A258B285-AE5E-473A-AA72-3C95E1D83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8" name="Freeform 49">
              <a:extLst>
                <a:ext uri="{FF2B5EF4-FFF2-40B4-BE49-F238E27FC236}">
                  <a16:creationId xmlns:a16="http://schemas.microsoft.com/office/drawing/2014/main" id="{7BEEDDE5-CB8A-4DF9-858F-4D9462D955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9" name="Freeform 50">
              <a:extLst>
                <a:ext uri="{FF2B5EF4-FFF2-40B4-BE49-F238E27FC236}">
                  <a16:creationId xmlns:a16="http://schemas.microsoft.com/office/drawing/2014/main" id="{DA1C731B-9B66-4D65-BF47-04B118107B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0" name="Freeform 51">
              <a:extLst>
                <a:ext uri="{FF2B5EF4-FFF2-40B4-BE49-F238E27FC236}">
                  <a16:creationId xmlns:a16="http://schemas.microsoft.com/office/drawing/2014/main" id="{58DBFEC6-C6DC-4B7A-934F-5A79EC328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1" name="Freeform 52">
              <a:extLst>
                <a:ext uri="{FF2B5EF4-FFF2-40B4-BE49-F238E27FC236}">
                  <a16:creationId xmlns:a16="http://schemas.microsoft.com/office/drawing/2014/main" id="{9948D8CB-2DBE-4E48-98EA-DF9E2666A2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2" name="Freeform 53">
              <a:extLst>
                <a:ext uri="{FF2B5EF4-FFF2-40B4-BE49-F238E27FC236}">
                  <a16:creationId xmlns:a16="http://schemas.microsoft.com/office/drawing/2014/main" id="{56AB69F6-9F0B-4AB6-BCA8-AA2FD69E99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3" name="Freeform 54">
              <a:extLst>
                <a:ext uri="{FF2B5EF4-FFF2-40B4-BE49-F238E27FC236}">
                  <a16:creationId xmlns:a16="http://schemas.microsoft.com/office/drawing/2014/main" id="{0E7FB426-288D-4B0B-B73B-10CCC0EF41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4" name="Freeform 55">
              <a:extLst>
                <a:ext uri="{FF2B5EF4-FFF2-40B4-BE49-F238E27FC236}">
                  <a16:creationId xmlns:a16="http://schemas.microsoft.com/office/drawing/2014/main" id="{A5C59C6B-46C9-48C9-9F57-2EE738B53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5" name="Freeform 56">
              <a:extLst>
                <a:ext uri="{FF2B5EF4-FFF2-40B4-BE49-F238E27FC236}">
                  <a16:creationId xmlns:a16="http://schemas.microsoft.com/office/drawing/2014/main" id="{7CE85F33-17DC-4273-B06F-D171094449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6" name="Freeform 57">
              <a:extLst>
                <a:ext uri="{FF2B5EF4-FFF2-40B4-BE49-F238E27FC236}">
                  <a16:creationId xmlns:a16="http://schemas.microsoft.com/office/drawing/2014/main" id="{5CD001CF-F2C4-4810-A8D9-679F9F89E5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7" name="Freeform 58">
              <a:extLst>
                <a:ext uri="{FF2B5EF4-FFF2-40B4-BE49-F238E27FC236}">
                  <a16:creationId xmlns:a16="http://schemas.microsoft.com/office/drawing/2014/main" id="{69F4BCDD-D153-40D2-8DD1-2509EE0CE4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grpSp>
      <p:sp>
        <p:nvSpPr>
          <p:cNvPr id="2" name="Date Placeholder 1">
            <a:extLst>
              <a:ext uri="{FF2B5EF4-FFF2-40B4-BE49-F238E27FC236}">
                <a16:creationId xmlns:a16="http://schemas.microsoft.com/office/drawing/2014/main" id="{324B6CA0-E823-304B-43D1-0E2A89E79F2E}"/>
              </a:ext>
            </a:extLst>
          </p:cNvPr>
          <p:cNvSpPr>
            <a:spLocks noGrp="1"/>
          </p:cNvSpPr>
          <p:nvPr>
            <p:ph type="dt" sz="half" idx="10"/>
          </p:nvPr>
        </p:nvSpPr>
        <p:spPr/>
        <p:txBody>
          <a:bodyPr/>
          <a:lstStyle/>
          <a:p>
            <a:fld id="{E1D3E44A-6473-4679-973F-19F1F7196DCC}" type="datetime1">
              <a:rPr lang="en-US" smtClean="0"/>
              <a:t>4/27/2025</a:t>
            </a:fld>
            <a:endParaRPr lang="en-US" dirty="0"/>
          </a:p>
        </p:txBody>
      </p:sp>
      <p:sp>
        <p:nvSpPr>
          <p:cNvPr id="3" name="Footer Placeholder 2">
            <a:extLst>
              <a:ext uri="{FF2B5EF4-FFF2-40B4-BE49-F238E27FC236}">
                <a16:creationId xmlns:a16="http://schemas.microsoft.com/office/drawing/2014/main" id="{8170E9A3-5BAD-B864-E3C0-7DD0B7523173}"/>
              </a:ext>
            </a:extLst>
          </p:cNvPr>
          <p:cNvSpPr>
            <a:spLocks noGrp="1"/>
          </p:cNvSpPr>
          <p:nvPr>
            <p:ph type="ftr" sz="quarter" idx="11"/>
          </p:nvPr>
        </p:nvSpPr>
        <p:spPr/>
        <p:txBody>
          <a:bodyPr/>
          <a:lstStyle/>
          <a:p>
            <a:r>
              <a:rPr lang="en-US"/>
              <a:t>Prof Dr Harald Hesse</a:t>
            </a:r>
            <a:endParaRPr lang="en-US" dirty="0"/>
          </a:p>
        </p:txBody>
      </p:sp>
      <p:sp>
        <p:nvSpPr>
          <p:cNvPr id="4" name="Slide Number Placeholder 3">
            <a:extLst>
              <a:ext uri="{FF2B5EF4-FFF2-40B4-BE49-F238E27FC236}">
                <a16:creationId xmlns:a16="http://schemas.microsoft.com/office/drawing/2014/main" id="{2A1351DC-FFA4-CF45-5868-DDFF36EA2680}"/>
              </a:ext>
            </a:extLst>
          </p:cNvPr>
          <p:cNvSpPr>
            <a:spLocks noGrp="1"/>
          </p:cNvSpPr>
          <p:nvPr>
            <p:ph type="sldNum" sz="quarter" idx="12"/>
          </p:nvPr>
        </p:nvSpPr>
        <p:spPr/>
        <p:txBody>
          <a:bodyPr/>
          <a:lstStyle/>
          <a:p>
            <a:fld id="{C71F9C22-B22B-44CB-9767-FEAA46333133}" type="slidenum">
              <a:rPr lang="en-US" smtClean="0"/>
              <a:t>18</a:t>
            </a:fld>
            <a:endParaRPr lang="en-US" dirty="0"/>
          </a:p>
        </p:txBody>
      </p:sp>
      <p:sp>
        <p:nvSpPr>
          <p:cNvPr id="8" name="Rectangle 7">
            <a:extLst>
              <a:ext uri="{FF2B5EF4-FFF2-40B4-BE49-F238E27FC236}">
                <a16:creationId xmlns:a16="http://schemas.microsoft.com/office/drawing/2014/main" id="{0F77B34F-8CD3-6AF0-60BB-0364206F4353}"/>
              </a:ext>
            </a:extLst>
          </p:cNvPr>
          <p:cNvSpPr/>
          <p:nvPr/>
        </p:nvSpPr>
        <p:spPr>
          <a:xfrm>
            <a:off x="2776538" y="0"/>
            <a:ext cx="9458328" cy="6848475"/>
          </a:xfrm>
          <a:prstGeom prst="rect">
            <a:avLst/>
          </a:prstGeom>
          <a:blipFill>
            <a:blip r:embed="rId5"/>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684E0F2F-2CF3-9ABB-295A-2BAA2A298CD7}"/>
              </a:ext>
            </a:extLst>
          </p:cNvPr>
          <p:cNvSpPr>
            <a:spLocks noGrp="1"/>
          </p:cNvSpPr>
          <p:nvPr>
            <p:ph type="title"/>
          </p:nvPr>
        </p:nvSpPr>
        <p:spPr>
          <a:xfrm>
            <a:off x="2764222" y="178656"/>
            <a:ext cx="9399200" cy="915132"/>
          </a:xfrm>
        </p:spPr>
        <p:txBody>
          <a:bodyPr>
            <a:noAutofit/>
          </a:bodyPr>
          <a:lstStyle/>
          <a:p>
            <a:r>
              <a:rPr lang="en-US" sz="4400" dirty="0"/>
              <a:t>Job gives us understanding</a:t>
            </a:r>
          </a:p>
        </p:txBody>
      </p:sp>
      <p:sp>
        <p:nvSpPr>
          <p:cNvPr id="7" name="Content Placeholder 2">
            <a:extLst>
              <a:ext uri="{FF2B5EF4-FFF2-40B4-BE49-F238E27FC236}">
                <a16:creationId xmlns:a16="http://schemas.microsoft.com/office/drawing/2014/main" id="{1491C624-805C-D859-A6A8-97D08030B8F3}"/>
              </a:ext>
            </a:extLst>
          </p:cNvPr>
          <p:cNvSpPr txBox="1">
            <a:spLocks/>
          </p:cNvSpPr>
          <p:nvPr/>
        </p:nvSpPr>
        <p:spPr>
          <a:xfrm>
            <a:off x="3045621" y="1066799"/>
            <a:ext cx="8865391" cy="5612545"/>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120000"/>
              </a:lnSpc>
              <a:spcBef>
                <a:spcPts val="1000"/>
              </a:spcBef>
              <a:buSzPct val="125000"/>
              <a:buFont typeface="Arial" panose="020B0604020202020204" pitchFamily="34" charset="0"/>
              <a:buNone/>
              <a:defRPr sz="4400" kern="1200">
                <a:solidFill>
                  <a:schemeClr val="bg1"/>
                </a:solidFill>
                <a:latin typeface="+mn-lt"/>
                <a:ea typeface="+mn-ea"/>
                <a:cs typeface="+mn-cs"/>
              </a:defRPr>
            </a:lvl1pPr>
            <a:lvl2pPr marL="457200" indent="0" algn="l" defTabSz="914400" rtl="0" eaLnBrk="1" latinLnBrk="0" hangingPunct="1">
              <a:lnSpc>
                <a:spcPct val="120000"/>
              </a:lnSpc>
              <a:spcBef>
                <a:spcPts val="500"/>
              </a:spcBef>
              <a:buSzPct val="125000"/>
              <a:buFont typeface="Arial" panose="020B0604020202020204" pitchFamily="34" charset="0"/>
              <a:buNone/>
              <a:defRPr sz="4000" kern="1200">
                <a:solidFill>
                  <a:schemeClr val="bg1"/>
                </a:solidFill>
                <a:latin typeface="+mn-lt"/>
                <a:ea typeface="+mn-ea"/>
                <a:cs typeface="+mn-cs"/>
              </a:defRPr>
            </a:lvl2pPr>
            <a:lvl3pPr marL="914400" indent="0" algn="l" defTabSz="914400" rtl="0" eaLnBrk="1" latinLnBrk="0" hangingPunct="1">
              <a:lnSpc>
                <a:spcPct val="120000"/>
              </a:lnSpc>
              <a:spcBef>
                <a:spcPts val="500"/>
              </a:spcBef>
              <a:buSzPct val="125000"/>
              <a:buFont typeface="Arial" panose="020B0604020202020204" pitchFamily="34" charset="0"/>
              <a:buNone/>
              <a:defRPr sz="3600" kern="1200">
                <a:solidFill>
                  <a:schemeClr val="tx1"/>
                </a:solidFill>
                <a:latin typeface="+mn-lt"/>
                <a:ea typeface="+mn-ea"/>
                <a:cs typeface="+mn-cs"/>
              </a:defRPr>
            </a:lvl3pPr>
            <a:lvl4pPr marL="1371600" indent="0" algn="l" defTabSz="914400" rtl="0" eaLnBrk="1" latinLnBrk="0" hangingPunct="1">
              <a:lnSpc>
                <a:spcPct val="120000"/>
              </a:lnSpc>
              <a:spcBef>
                <a:spcPts val="500"/>
              </a:spcBef>
              <a:buSzPct val="125000"/>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20000"/>
              </a:lnSpc>
              <a:spcBef>
                <a:spcPts val="500"/>
              </a:spcBef>
              <a:buSzPct val="125000"/>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r>
              <a:rPr lang="en-US" dirty="0"/>
              <a:t>These following references indicate that Job and his friends had an understanding of angels as divine beings who serve God, have access to His presence, and can play various roles, including being messengers and witnesses to creation. However, their knowledge also acknowledges that angels are not perfect and can be subject to error.</a:t>
            </a:r>
          </a:p>
        </p:txBody>
      </p:sp>
    </p:spTree>
    <p:extLst>
      <p:ext uri="{BB962C8B-B14F-4D97-AF65-F5344CB8AC3E}">
        <p14:creationId xmlns:p14="http://schemas.microsoft.com/office/powerpoint/2010/main" val="2122778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a:extLst>
            <a:ext uri="{FF2B5EF4-FFF2-40B4-BE49-F238E27FC236}">
              <a16:creationId xmlns:a16="http://schemas.microsoft.com/office/drawing/2014/main" id="{5CD2C4D3-6ED7-B524-802A-1B7332BD1371}"/>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F5C6157D-61EC-059E-C90E-6DC3DDD89E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 name="Rectangle 9">
              <a:extLst>
                <a:ext uri="{FF2B5EF4-FFF2-40B4-BE49-F238E27FC236}">
                  <a16:creationId xmlns:a16="http://schemas.microsoft.com/office/drawing/2014/main" id="{A908E096-5ECD-66DB-B33F-9FE2D6C3CE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402B1E3E-E459-7430-01D9-B09F405D7C8D}"/>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pic>
        <p:nvPicPr>
          <p:cNvPr id="5" name="Picture 4" descr="Hand reaching out to sun">
            <a:extLst>
              <a:ext uri="{FF2B5EF4-FFF2-40B4-BE49-F238E27FC236}">
                <a16:creationId xmlns:a16="http://schemas.microsoft.com/office/drawing/2014/main" id="{B0640233-E9CC-1CC0-C47C-ED79A78AA8DF}"/>
              </a:ext>
            </a:extLst>
          </p:cNvPr>
          <p:cNvPicPr>
            <a:picLocks noChangeAspect="1"/>
          </p:cNvPicPr>
          <p:nvPr/>
        </p:nvPicPr>
        <p:blipFill>
          <a:blip r:embed="rId4"/>
          <a:srcRect l="36549" r="18164" b="2"/>
          <a:stretch/>
        </p:blipFill>
        <p:spPr>
          <a:xfrm>
            <a:off x="-5596" y="10"/>
            <a:ext cx="2769818" cy="6857990"/>
          </a:xfrm>
          <a:prstGeom prst="rect">
            <a:avLst/>
          </a:prstGeom>
        </p:spPr>
      </p:pic>
      <p:grpSp>
        <p:nvGrpSpPr>
          <p:cNvPr id="13" name="Group 12">
            <a:extLst>
              <a:ext uri="{FF2B5EF4-FFF2-40B4-BE49-F238E27FC236}">
                <a16:creationId xmlns:a16="http://schemas.microsoft.com/office/drawing/2014/main" id="{A92B8F0A-1471-819E-6520-4C11090BB3D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4" name="Rectangle 13">
              <a:extLst>
                <a:ext uri="{FF2B5EF4-FFF2-40B4-BE49-F238E27FC236}">
                  <a16:creationId xmlns:a16="http://schemas.microsoft.com/office/drawing/2014/main" id="{19930B71-6B62-0EF5-5079-82A3345CBB4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5" name="Freeform 6">
              <a:extLst>
                <a:ext uri="{FF2B5EF4-FFF2-40B4-BE49-F238E27FC236}">
                  <a16:creationId xmlns:a16="http://schemas.microsoft.com/office/drawing/2014/main" id="{A3B78C69-128E-4BD5-0F92-494832E7FA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6" name="Freeform 7">
              <a:extLst>
                <a:ext uri="{FF2B5EF4-FFF2-40B4-BE49-F238E27FC236}">
                  <a16:creationId xmlns:a16="http://schemas.microsoft.com/office/drawing/2014/main" id="{AFE4036B-E6E6-03C7-FAA4-AB7327E0D1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7" name="Rectangle 16">
              <a:extLst>
                <a:ext uri="{FF2B5EF4-FFF2-40B4-BE49-F238E27FC236}">
                  <a16:creationId xmlns:a16="http://schemas.microsoft.com/office/drawing/2014/main" id="{C47DE901-730F-B50E-0719-30A66359A5F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8" name="Freeform 9">
              <a:extLst>
                <a:ext uri="{FF2B5EF4-FFF2-40B4-BE49-F238E27FC236}">
                  <a16:creationId xmlns:a16="http://schemas.microsoft.com/office/drawing/2014/main" id="{7A9F8384-F0FD-EB68-E095-28B28C66DF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9" name="Freeform 10">
              <a:extLst>
                <a:ext uri="{FF2B5EF4-FFF2-40B4-BE49-F238E27FC236}">
                  <a16:creationId xmlns:a16="http://schemas.microsoft.com/office/drawing/2014/main" id="{224E3A72-5379-1C5B-DF29-405980E6A0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0" name="Freeform 11">
              <a:extLst>
                <a:ext uri="{FF2B5EF4-FFF2-40B4-BE49-F238E27FC236}">
                  <a16:creationId xmlns:a16="http://schemas.microsoft.com/office/drawing/2014/main" id="{F4F77051-A56C-01CB-061E-6CEF4AE728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1" name="Freeform 12">
              <a:extLst>
                <a:ext uri="{FF2B5EF4-FFF2-40B4-BE49-F238E27FC236}">
                  <a16:creationId xmlns:a16="http://schemas.microsoft.com/office/drawing/2014/main" id="{A634C358-41BE-7F37-317B-FE8C1538CE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2" name="Freeform 13">
              <a:extLst>
                <a:ext uri="{FF2B5EF4-FFF2-40B4-BE49-F238E27FC236}">
                  <a16:creationId xmlns:a16="http://schemas.microsoft.com/office/drawing/2014/main" id="{942FF8E0-ADDF-9D83-71B0-1CAFF14787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3" name="Freeform 14">
              <a:extLst>
                <a:ext uri="{FF2B5EF4-FFF2-40B4-BE49-F238E27FC236}">
                  <a16:creationId xmlns:a16="http://schemas.microsoft.com/office/drawing/2014/main" id="{4202C6AE-47BD-F0B7-E41D-BDF5C552DC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4" name="Freeform 15">
              <a:extLst>
                <a:ext uri="{FF2B5EF4-FFF2-40B4-BE49-F238E27FC236}">
                  <a16:creationId xmlns:a16="http://schemas.microsoft.com/office/drawing/2014/main" id="{08D3C3BD-9A15-778A-6E93-F0DA046FA3A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5" name="Freeform 16">
              <a:extLst>
                <a:ext uri="{FF2B5EF4-FFF2-40B4-BE49-F238E27FC236}">
                  <a16:creationId xmlns:a16="http://schemas.microsoft.com/office/drawing/2014/main" id="{802E8095-5728-618B-5856-62CD911589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6" name="Freeform 17">
              <a:extLst>
                <a:ext uri="{FF2B5EF4-FFF2-40B4-BE49-F238E27FC236}">
                  <a16:creationId xmlns:a16="http://schemas.microsoft.com/office/drawing/2014/main" id="{8FF54A83-04AE-766C-9993-15428F6A53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7" name="Freeform 18">
              <a:extLst>
                <a:ext uri="{FF2B5EF4-FFF2-40B4-BE49-F238E27FC236}">
                  <a16:creationId xmlns:a16="http://schemas.microsoft.com/office/drawing/2014/main" id="{7BBB1B25-7E5E-C3CC-C4AD-4CD779AB5D0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8" name="Freeform 19">
              <a:extLst>
                <a:ext uri="{FF2B5EF4-FFF2-40B4-BE49-F238E27FC236}">
                  <a16:creationId xmlns:a16="http://schemas.microsoft.com/office/drawing/2014/main" id="{12F2C79B-667E-3EC0-D09A-859E487943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9" name="Freeform 20">
              <a:extLst>
                <a:ext uri="{FF2B5EF4-FFF2-40B4-BE49-F238E27FC236}">
                  <a16:creationId xmlns:a16="http://schemas.microsoft.com/office/drawing/2014/main" id="{9F26FA69-990F-30F3-247C-6D175DE5AF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0" name="Freeform 21">
              <a:extLst>
                <a:ext uri="{FF2B5EF4-FFF2-40B4-BE49-F238E27FC236}">
                  <a16:creationId xmlns:a16="http://schemas.microsoft.com/office/drawing/2014/main" id="{5F89AE01-0804-BA6D-BC1C-CD82C7B79F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1" name="Freeform 22">
              <a:extLst>
                <a:ext uri="{FF2B5EF4-FFF2-40B4-BE49-F238E27FC236}">
                  <a16:creationId xmlns:a16="http://schemas.microsoft.com/office/drawing/2014/main" id="{B5E6FD9D-A984-4216-193A-C71ADD144E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2" name="Freeform 23">
              <a:extLst>
                <a:ext uri="{FF2B5EF4-FFF2-40B4-BE49-F238E27FC236}">
                  <a16:creationId xmlns:a16="http://schemas.microsoft.com/office/drawing/2014/main" id="{0D94946F-915D-2ACF-BDF3-D3D051D9159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3" name="Freeform 24">
              <a:extLst>
                <a:ext uri="{FF2B5EF4-FFF2-40B4-BE49-F238E27FC236}">
                  <a16:creationId xmlns:a16="http://schemas.microsoft.com/office/drawing/2014/main" id="{8E378B60-9372-E35B-DAB4-C9A22240D45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4" name="Freeform 25">
              <a:extLst>
                <a:ext uri="{FF2B5EF4-FFF2-40B4-BE49-F238E27FC236}">
                  <a16:creationId xmlns:a16="http://schemas.microsoft.com/office/drawing/2014/main" id="{F574863D-EC9E-A308-201F-BF1905973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5" name="Freeform 26">
              <a:extLst>
                <a:ext uri="{FF2B5EF4-FFF2-40B4-BE49-F238E27FC236}">
                  <a16:creationId xmlns:a16="http://schemas.microsoft.com/office/drawing/2014/main" id="{3A0F1634-C523-2863-A38E-033FA95E56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6" name="Freeform 27">
              <a:extLst>
                <a:ext uri="{FF2B5EF4-FFF2-40B4-BE49-F238E27FC236}">
                  <a16:creationId xmlns:a16="http://schemas.microsoft.com/office/drawing/2014/main" id="{08D67FB7-6B32-06B1-D098-D11DF4BEC8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7" name="Freeform 28">
              <a:extLst>
                <a:ext uri="{FF2B5EF4-FFF2-40B4-BE49-F238E27FC236}">
                  <a16:creationId xmlns:a16="http://schemas.microsoft.com/office/drawing/2014/main" id="{3C8560E2-03ED-6381-4839-2D84243857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8" name="Freeform 29">
              <a:extLst>
                <a:ext uri="{FF2B5EF4-FFF2-40B4-BE49-F238E27FC236}">
                  <a16:creationId xmlns:a16="http://schemas.microsoft.com/office/drawing/2014/main" id="{4895EF12-06E0-D8E5-8426-ABF2AD5A6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9" name="Freeform 30">
              <a:extLst>
                <a:ext uri="{FF2B5EF4-FFF2-40B4-BE49-F238E27FC236}">
                  <a16:creationId xmlns:a16="http://schemas.microsoft.com/office/drawing/2014/main" id="{33BECA99-8337-AF1E-BFA5-AC6A97CDB0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0" name="Freeform 31">
              <a:extLst>
                <a:ext uri="{FF2B5EF4-FFF2-40B4-BE49-F238E27FC236}">
                  <a16:creationId xmlns:a16="http://schemas.microsoft.com/office/drawing/2014/main" id="{5521E648-718A-DA2D-AC8C-367AB21386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1" name="Freeform 32">
              <a:extLst>
                <a:ext uri="{FF2B5EF4-FFF2-40B4-BE49-F238E27FC236}">
                  <a16:creationId xmlns:a16="http://schemas.microsoft.com/office/drawing/2014/main" id="{39A86EFD-5DFC-7ED2-81CC-5D07DAF2CB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2" name="Rectangle 41">
              <a:extLst>
                <a:ext uri="{FF2B5EF4-FFF2-40B4-BE49-F238E27FC236}">
                  <a16:creationId xmlns:a16="http://schemas.microsoft.com/office/drawing/2014/main" id="{C467AE99-FE8D-4BDA-B795-EC2CDA09F8C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43" name="Freeform 34">
              <a:extLst>
                <a:ext uri="{FF2B5EF4-FFF2-40B4-BE49-F238E27FC236}">
                  <a16:creationId xmlns:a16="http://schemas.microsoft.com/office/drawing/2014/main" id="{24B211EE-D727-7445-C668-AF3DA24B8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4" name="Freeform 35">
              <a:extLst>
                <a:ext uri="{FF2B5EF4-FFF2-40B4-BE49-F238E27FC236}">
                  <a16:creationId xmlns:a16="http://schemas.microsoft.com/office/drawing/2014/main" id="{E6B0254B-946A-2A59-BE19-4E4426DCEE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5" name="Freeform 36">
              <a:extLst>
                <a:ext uri="{FF2B5EF4-FFF2-40B4-BE49-F238E27FC236}">
                  <a16:creationId xmlns:a16="http://schemas.microsoft.com/office/drawing/2014/main" id="{32342DC4-257B-0377-9A8A-65005FFE6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6" name="Freeform 37">
              <a:extLst>
                <a:ext uri="{FF2B5EF4-FFF2-40B4-BE49-F238E27FC236}">
                  <a16:creationId xmlns:a16="http://schemas.microsoft.com/office/drawing/2014/main" id="{D44FEB02-0CCC-B9D6-8E1A-8ECFF995088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7" name="Freeform 38">
              <a:extLst>
                <a:ext uri="{FF2B5EF4-FFF2-40B4-BE49-F238E27FC236}">
                  <a16:creationId xmlns:a16="http://schemas.microsoft.com/office/drawing/2014/main" id="{D918B8D6-5363-B1E4-E13E-1DEA28907B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8" name="Freeform 39">
              <a:extLst>
                <a:ext uri="{FF2B5EF4-FFF2-40B4-BE49-F238E27FC236}">
                  <a16:creationId xmlns:a16="http://schemas.microsoft.com/office/drawing/2014/main" id="{F59DACE8-2026-745E-50CA-D64028B278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9" name="Freeform 40">
              <a:extLst>
                <a:ext uri="{FF2B5EF4-FFF2-40B4-BE49-F238E27FC236}">
                  <a16:creationId xmlns:a16="http://schemas.microsoft.com/office/drawing/2014/main" id="{35C3A050-10C0-FF77-046F-34C2E1A527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0" name="Freeform 41">
              <a:extLst>
                <a:ext uri="{FF2B5EF4-FFF2-40B4-BE49-F238E27FC236}">
                  <a16:creationId xmlns:a16="http://schemas.microsoft.com/office/drawing/2014/main" id="{6FC002C8-D442-AC2F-54CE-3D72199117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1" name="Freeform 42">
              <a:extLst>
                <a:ext uri="{FF2B5EF4-FFF2-40B4-BE49-F238E27FC236}">
                  <a16:creationId xmlns:a16="http://schemas.microsoft.com/office/drawing/2014/main" id="{5CE23696-F734-E7F3-094F-4D6F0F6AC0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2" name="Freeform 43">
              <a:extLst>
                <a:ext uri="{FF2B5EF4-FFF2-40B4-BE49-F238E27FC236}">
                  <a16:creationId xmlns:a16="http://schemas.microsoft.com/office/drawing/2014/main" id="{6BD822C7-8CC5-CDA8-A815-CEAB2A446C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3" name="Freeform 44">
              <a:extLst>
                <a:ext uri="{FF2B5EF4-FFF2-40B4-BE49-F238E27FC236}">
                  <a16:creationId xmlns:a16="http://schemas.microsoft.com/office/drawing/2014/main" id="{85C86EFA-AC69-A8C1-51E0-4941A9F724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4" name="Rectangle 53">
              <a:extLst>
                <a:ext uri="{FF2B5EF4-FFF2-40B4-BE49-F238E27FC236}">
                  <a16:creationId xmlns:a16="http://schemas.microsoft.com/office/drawing/2014/main" id="{BAE7C001-D830-5DFC-B9BC-3B7F8F85C61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55" name="Freeform 46">
              <a:extLst>
                <a:ext uri="{FF2B5EF4-FFF2-40B4-BE49-F238E27FC236}">
                  <a16:creationId xmlns:a16="http://schemas.microsoft.com/office/drawing/2014/main" id="{2B0C0DDD-FAE3-806E-7471-ED05F12A53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6" name="Freeform 47">
              <a:extLst>
                <a:ext uri="{FF2B5EF4-FFF2-40B4-BE49-F238E27FC236}">
                  <a16:creationId xmlns:a16="http://schemas.microsoft.com/office/drawing/2014/main" id="{7AF50313-55CD-ADE8-9FF8-C3A499924C2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7" name="Freeform 48">
              <a:extLst>
                <a:ext uri="{FF2B5EF4-FFF2-40B4-BE49-F238E27FC236}">
                  <a16:creationId xmlns:a16="http://schemas.microsoft.com/office/drawing/2014/main" id="{E31C1C27-1505-56DC-8A50-0D09E56437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8" name="Freeform 49">
              <a:extLst>
                <a:ext uri="{FF2B5EF4-FFF2-40B4-BE49-F238E27FC236}">
                  <a16:creationId xmlns:a16="http://schemas.microsoft.com/office/drawing/2014/main" id="{06AAAE39-3746-6C1F-E4B4-D1EE73E133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9" name="Freeform 50">
              <a:extLst>
                <a:ext uri="{FF2B5EF4-FFF2-40B4-BE49-F238E27FC236}">
                  <a16:creationId xmlns:a16="http://schemas.microsoft.com/office/drawing/2014/main" id="{DA6062AA-A06C-54DF-94B6-6D1710ABFF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0" name="Freeform 51">
              <a:extLst>
                <a:ext uri="{FF2B5EF4-FFF2-40B4-BE49-F238E27FC236}">
                  <a16:creationId xmlns:a16="http://schemas.microsoft.com/office/drawing/2014/main" id="{940D03A5-F4F7-7360-EFA5-480D5255E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1" name="Freeform 52">
              <a:extLst>
                <a:ext uri="{FF2B5EF4-FFF2-40B4-BE49-F238E27FC236}">
                  <a16:creationId xmlns:a16="http://schemas.microsoft.com/office/drawing/2014/main" id="{1E7DFB8A-C83E-121F-1F6C-F5FEA7D7D5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2" name="Freeform 53">
              <a:extLst>
                <a:ext uri="{FF2B5EF4-FFF2-40B4-BE49-F238E27FC236}">
                  <a16:creationId xmlns:a16="http://schemas.microsoft.com/office/drawing/2014/main" id="{050A5809-5A37-8058-1DFD-14674DA4B3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3" name="Freeform 54">
              <a:extLst>
                <a:ext uri="{FF2B5EF4-FFF2-40B4-BE49-F238E27FC236}">
                  <a16:creationId xmlns:a16="http://schemas.microsoft.com/office/drawing/2014/main" id="{E460C3FD-185E-0DCC-11C7-A35F86EA07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4" name="Freeform 55">
              <a:extLst>
                <a:ext uri="{FF2B5EF4-FFF2-40B4-BE49-F238E27FC236}">
                  <a16:creationId xmlns:a16="http://schemas.microsoft.com/office/drawing/2014/main" id="{61894103-80C2-677B-2191-0B9E9CED8B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5" name="Freeform 56">
              <a:extLst>
                <a:ext uri="{FF2B5EF4-FFF2-40B4-BE49-F238E27FC236}">
                  <a16:creationId xmlns:a16="http://schemas.microsoft.com/office/drawing/2014/main" id="{E8B2D35A-F94A-5A40-BD85-1E2C20E570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6" name="Freeform 57">
              <a:extLst>
                <a:ext uri="{FF2B5EF4-FFF2-40B4-BE49-F238E27FC236}">
                  <a16:creationId xmlns:a16="http://schemas.microsoft.com/office/drawing/2014/main" id="{52063A0A-8AB7-BD7F-20B2-D3F5D63F7B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7" name="Freeform 58">
              <a:extLst>
                <a:ext uri="{FF2B5EF4-FFF2-40B4-BE49-F238E27FC236}">
                  <a16:creationId xmlns:a16="http://schemas.microsoft.com/office/drawing/2014/main" id="{508C9EFA-E3FD-7ACC-81C1-92F48D1C6DA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grpSp>
      <p:sp>
        <p:nvSpPr>
          <p:cNvPr id="2" name="Date Placeholder 1">
            <a:extLst>
              <a:ext uri="{FF2B5EF4-FFF2-40B4-BE49-F238E27FC236}">
                <a16:creationId xmlns:a16="http://schemas.microsoft.com/office/drawing/2014/main" id="{C4EF6CB2-6A64-6FDE-A29C-0CD4105F91AC}"/>
              </a:ext>
            </a:extLst>
          </p:cNvPr>
          <p:cNvSpPr>
            <a:spLocks noGrp="1"/>
          </p:cNvSpPr>
          <p:nvPr>
            <p:ph type="dt" sz="half" idx="10"/>
          </p:nvPr>
        </p:nvSpPr>
        <p:spPr/>
        <p:txBody>
          <a:bodyPr/>
          <a:lstStyle/>
          <a:p>
            <a:fld id="{525A4A54-A6FB-42A9-A029-4E303C76D773}" type="datetime1">
              <a:rPr lang="en-US" smtClean="0"/>
              <a:t>4/27/2025</a:t>
            </a:fld>
            <a:endParaRPr lang="en-US" dirty="0"/>
          </a:p>
        </p:txBody>
      </p:sp>
      <p:sp>
        <p:nvSpPr>
          <p:cNvPr id="4" name="Footer Placeholder 3">
            <a:extLst>
              <a:ext uri="{FF2B5EF4-FFF2-40B4-BE49-F238E27FC236}">
                <a16:creationId xmlns:a16="http://schemas.microsoft.com/office/drawing/2014/main" id="{8442F2CC-0325-C80A-5E04-71B985E38FEC}"/>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8BABB1CF-C540-0BB3-EB38-656302546824}"/>
              </a:ext>
            </a:extLst>
          </p:cNvPr>
          <p:cNvSpPr>
            <a:spLocks noGrp="1"/>
          </p:cNvSpPr>
          <p:nvPr>
            <p:ph type="sldNum" sz="quarter" idx="12"/>
          </p:nvPr>
        </p:nvSpPr>
        <p:spPr/>
        <p:txBody>
          <a:bodyPr/>
          <a:lstStyle/>
          <a:p>
            <a:fld id="{C71F9C22-B22B-44CB-9767-FEAA46333133}" type="slidenum">
              <a:rPr lang="en-US" smtClean="0"/>
              <a:t>19</a:t>
            </a:fld>
            <a:endParaRPr lang="en-US" dirty="0"/>
          </a:p>
        </p:txBody>
      </p:sp>
      <p:sp>
        <p:nvSpPr>
          <p:cNvPr id="7" name="Rectangle 6">
            <a:extLst>
              <a:ext uri="{FF2B5EF4-FFF2-40B4-BE49-F238E27FC236}">
                <a16:creationId xmlns:a16="http://schemas.microsoft.com/office/drawing/2014/main" id="{25131F00-170B-F667-3AC6-492981CBD768}"/>
              </a:ext>
            </a:extLst>
          </p:cNvPr>
          <p:cNvSpPr/>
          <p:nvPr/>
        </p:nvSpPr>
        <p:spPr>
          <a:xfrm>
            <a:off x="2743200" y="0"/>
            <a:ext cx="9491665" cy="6848475"/>
          </a:xfrm>
          <a:prstGeom prst="rect">
            <a:avLst/>
          </a:prstGeom>
          <a:blipFill>
            <a:blip r:embed="rId5"/>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F42F28D-B454-8423-E520-218A156681C2}"/>
              </a:ext>
            </a:extLst>
          </p:cNvPr>
          <p:cNvSpPr>
            <a:spLocks noGrp="1"/>
          </p:cNvSpPr>
          <p:nvPr>
            <p:ph idx="1"/>
          </p:nvPr>
        </p:nvSpPr>
        <p:spPr>
          <a:xfrm>
            <a:off x="3069022" y="294291"/>
            <a:ext cx="8932478" cy="6325585"/>
          </a:xfrm>
        </p:spPr>
        <p:txBody>
          <a:bodyPr>
            <a:normAutofit fontScale="92500"/>
          </a:bodyPr>
          <a:lstStyle/>
          <a:p>
            <a:pPr>
              <a:lnSpc>
                <a:spcPct val="110000"/>
              </a:lnSpc>
            </a:pPr>
            <a:r>
              <a:rPr lang="en-US" sz="3600" b="1" dirty="0"/>
              <a:t>Sons of God</a:t>
            </a:r>
            <a:r>
              <a:rPr lang="en-US" sz="3600" dirty="0"/>
              <a:t>: In Job 1:6 and Job 2:1, the term "sons of God" is used to refer to angels. These verses describe a scene where the sons of God present themselves before the Lord, and Satan also comes among them. This indicates that angels have access to God's presence and are part of a divine council.</a:t>
            </a:r>
          </a:p>
          <a:p>
            <a:pPr>
              <a:lnSpc>
                <a:spcPct val="110000"/>
              </a:lnSpc>
            </a:pPr>
            <a:r>
              <a:rPr lang="en-US" sz="3600" b="1" dirty="0"/>
              <a:t>The Adversary</a:t>
            </a:r>
            <a:r>
              <a:rPr lang="en-US" sz="3600" dirty="0"/>
              <a:t>: Satan, who is considered an angel, plays a significant role in the story. He is depicted as an adversary who challenges Job's righteousness, suggesting that angels can have different roles and purposes, including testing humans.</a:t>
            </a:r>
          </a:p>
        </p:txBody>
      </p:sp>
    </p:spTree>
    <p:extLst>
      <p:ext uri="{BB962C8B-B14F-4D97-AF65-F5344CB8AC3E}">
        <p14:creationId xmlns:p14="http://schemas.microsoft.com/office/powerpoint/2010/main" val="697442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a:extLst>
            <a:ext uri="{FF2B5EF4-FFF2-40B4-BE49-F238E27FC236}">
              <a16:creationId xmlns:a16="http://schemas.microsoft.com/office/drawing/2014/main" id="{8B2E07B8-09D9-5CB3-E516-5F617EC3380B}"/>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79CE315A-B55F-CF9D-AE45-699C69877A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 name="Rectangle 9">
              <a:extLst>
                <a:ext uri="{FF2B5EF4-FFF2-40B4-BE49-F238E27FC236}">
                  <a16:creationId xmlns:a16="http://schemas.microsoft.com/office/drawing/2014/main" id="{0B6335D0-9C79-626B-AA30-56425782AC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B1544E98-7F0B-1CE6-AB11-258B54772A0F}"/>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pic>
        <p:nvPicPr>
          <p:cNvPr id="5" name="Picture 4" descr="Hand reaching out to sun">
            <a:extLst>
              <a:ext uri="{FF2B5EF4-FFF2-40B4-BE49-F238E27FC236}">
                <a16:creationId xmlns:a16="http://schemas.microsoft.com/office/drawing/2014/main" id="{84EE753F-0A90-6E76-0AA1-BAB486077D62}"/>
              </a:ext>
            </a:extLst>
          </p:cNvPr>
          <p:cNvPicPr>
            <a:picLocks noChangeAspect="1"/>
          </p:cNvPicPr>
          <p:nvPr/>
        </p:nvPicPr>
        <p:blipFill>
          <a:blip r:embed="rId4"/>
          <a:srcRect l="36549" r="18164" b="2"/>
          <a:stretch/>
        </p:blipFill>
        <p:spPr>
          <a:xfrm>
            <a:off x="-5596" y="10"/>
            <a:ext cx="2769818" cy="6857990"/>
          </a:xfrm>
          <a:prstGeom prst="rect">
            <a:avLst/>
          </a:prstGeom>
        </p:spPr>
      </p:pic>
      <p:grpSp>
        <p:nvGrpSpPr>
          <p:cNvPr id="13" name="Group 12">
            <a:extLst>
              <a:ext uri="{FF2B5EF4-FFF2-40B4-BE49-F238E27FC236}">
                <a16:creationId xmlns:a16="http://schemas.microsoft.com/office/drawing/2014/main" id="{CA74500F-EE9A-ED65-498F-8C8BB66A30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4" name="Rectangle 13">
              <a:extLst>
                <a:ext uri="{FF2B5EF4-FFF2-40B4-BE49-F238E27FC236}">
                  <a16:creationId xmlns:a16="http://schemas.microsoft.com/office/drawing/2014/main" id="{D43FC75A-6935-2B9C-5F7C-74043AE349B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5" name="Freeform 6">
              <a:extLst>
                <a:ext uri="{FF2B5EF4-FFF2-40B4-BE49-F238E27FC236}">
                  <a16:creationId xmlns:a16="http://schemas.microsoft.com/office/drawing/2014/main" id="{71061FD8-1835-410A-E434-9C463F463D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6" name="Freeform 7">
              <a:extLst>
                <a:ext uri="{FF2B5EF4-FFF2-40B4-BE49-F238E27FC236}">
                  <a16:creationId xmlns:a16="http://schemas.microsoft.com/office/drawing/2014/main" id="{FD758320-9B0C-CEBF-E628-FA54169D7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7" name="Rectangle 16">
              <a:extLst>
                <a:ext uri="{FF2B5EF4-FFF2-40B4-BE49-F238E27FC236}">
                  <a16:creationId xmlns:a16="http://schemas.microsoft.com/office/drawing/2014/main" id="{63AB2C34-5428-4912-AFCD-CD6015E138C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8" name="Freeform 9">
              <a:extLst>
                <a:ext uri="{FF2B5EF4-FFF2-40B4-BE49-F238E27FC236}">
                  <a16:creationId xmlns:a16="http://schemas.microsoft.com/office/drawing/2014/main" id="{0FF1DFAA-ECD9-5BDE-943C-8BA81DB8E4A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9" name="Freeform 10">
              <a:extLst>
                <a:ext uri="{FF2B5EF4-FFF2-40B4-BE49-F238E27FC236}">
                  <a16:creationId xmlns:a16="http://schemas.microsoft.com/office/drawing/2014/main" id="{E1E481FA-9F64-2B47-DE1A-9B93D3689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 name="Freeform 11">
              <a:extLst>
                <a:ext uri="{FF2B5EF4-FFF2-40B4-BE49-F238E27FC236}">
                  <a16:creationId xmlns:a16="http://schemas.microsoft.com/office/drawing/2014/main" id="{4B8D771B-EA5B-2423-A4D0-4229D373E1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1" name="Freeform 12">
              <a:extLst>
                <a:ext uri="{FF2B5EF4-FFF2-40B4-BE49-F238E27FC236}">
                  <a16:creationId xmlns:a16="http://schemas.microsoft.com/office/drawing/2014/main" id="{9743C5EA-34AC-3FD2-64CB-E30F36FD04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2" name="Freeform 13">
              <a:extLst>
                <a:ext uri="{FF2B5EF4-FFF2-40B4-BE49-F238E27FC236}">
                  <a16:creationId xmlns:a16="http://schemas.microsoft.com/office/drawing/2014/main" id="{4DFEEDC4-5626-2B7E-F6D0-7EA4577A68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3" name="Freeform 14">
              <a:extLst>
                <a:ext uri="{FF2B5EF4-FFF2-40B4-BE49-F238E27FC236}">
                  <a16:creationId xmlns:a16="http://schemas.microsoft.com/office/drawing/2014/main" id="{DBB8EFFD-2722-02BB-98FF-649E5EA9F6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4" name="Freeform 15">
              <a:extLst>
                <a:ext uri="{FF2B5EF4-FFF2-40B4-BE49-F238E27FC236}">
                  <a16:creationId xmlns:a16="http://schemas.microsoft.com/office/drawing/2014/main" id="{C30181D1-08B0-3EBC-74AF-828AE7F0F9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5" name="Freeform 16">
              <a:extLst>
                <a:ext uri="{FF2B5EF4-FFF2-40B4-BE49-F238E27FC236}">
                  <a16:creationId xmlns:a16="http://schemas.microsoft.com/office/drawing/2014/main" id="{A4130AEE-E677-53A5-B350-CA496A9F44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6" name="Freeform 17">
              <a:extLst>
                <a:ext uri="{FF2B5EF4-FFF2-40B4-BE49-F238E27FC236}">
                  <a16:creationId xmlns:a16="http://schemas.microsoft.com/office/drawing/2014/main" id="{688BA347-9DA6-CD1F-8820-29F3611968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7" name="Freeform 18">
              <a:extLst>
                <a:ext uri="{FF2B5EF4-FFF2-40B4-BE49-F238E27FC236}">
                  <a16:creationId xmlns:a16="http://schemas.microsoft.com/office/drawing/2014/main" id="{8CE7A2B7-B7C7-9A0B-00AD-977202A201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8" name="Freeform 19">
              <a:extLst>
                <a:ext uri="{FF2B5EF4-FFF2-40B4-BE49-F238E27FC236}">
                  <a16:creationId xmlns:a16="http://schemas.microsoft.com/office/drawing/2014/main" id="{439386AA-19C9-6E82-5AA9-CB1982B266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9" name="Freeform 20">
              <a:extLst>
                <a:ext uri="{FF2B5EF4-FFF2-40B4-BE49-F238E27FC236}">
                  <a16:creationId xmlns:a16="http://schemas.microsoft.com/office/drawing/2014/main" id="{99D78202-34B6-96BE-563B-29C7C9F1814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0" name="Freeform 21">
              <a:extLst>
                <a:ext uri="{FF2B5EF4-FFF2-40B4-BE49-F238E27FC236}">
                  <a16:creationId xmlns:a16="http://schemas.microsoft.com/office/drawing/2014/main" id="{D69C039D-559F-1D00-6DB2-3BFDFB1602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1" name="Freeform 22">
              <a:extLst>
                <a:ext uri="{FF2B5EF4-FFF2-40B4-BE49-F238E27FC236}">
                  <a16:creationId xmlns:a16="http://schemas.microsoft.com/office/drawing/2014/main" id="{3D2FDFD9-99A2-5B04-D3B2-51EB0BB7C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2" name="Freeform 23">
              <a:extLst>
                <a:ext uri="{FF2B5EF4-FFF2-40B4-BE49-F238E27FC236}">
                  <a16:creationId xmlns:a16="http://schemas.microsoft.com/office/drawing/2014/main" id="{D5F48B1C-B8EE-E5CB-1C40-33826CE688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3" name="Freeform 24">
              <a:extLst>
                <a:ext uri="{FF2B5EF4-FFF2-40B4-BE49-F238E27FC236}">
                  <a16:creationId xmlns:a16="http://schemas.microsoft.com/office/drawing/2014/main" id="{3ED50A1D-A030-C019-148E-563ED95511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4" name="Freeform 25">
              <a:extLst>
                <a:ext uri="{FF2B5EF4-FFF2-40B4-BE49-F238E27FC236}">
                  <a16:creationId xmlns:a16="http://schemas.microsoft.com/office/drawing/2014/main" id="{672D9080-BA55-0EE5-31E6-AF713C6081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5" name="Freeform 26">
              <a:extLst>
                <a:ext uri="{FF2B5EF4-FFF2-40B4-BE49-F238E27FC236}">
                  <a16:creationId xmlns:a16="http://schemas.microsoft.com/office/drawing/2014/main" id="{6E49643F-2DCE-E986-E244-1B93C3E7FFE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6" name="Freeform 27">
              <a:extLst>
                <a:ext uri="{FF2B5EF4-FFF2-40B4-BE49-F238E27FC236}">
                  <a16:creationId xmlns:a16="http://schemas.microsoft.com/office/drawing/2014/main" id="{AC5DADE5-74BF-7727-ABF3-5B01027138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7" name="Freeform 28">
              <a:extLst>
                <a:ext uri="{FF2B5EF4-FFF2-40B4-BE49-F238E27FC236}">
                  <a16:creationId xmlns:a16="http://schemas.microsoft.com/office/drawing/2014/main" id="{0730D46D-E2D0-17BE-1ACE-3A1A1ACB7F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8" name="Freeform 29">
              <a:extLst>
                <a:ext uri="{FF2B5EF4-FFF2-40B4-BE49-F238E27FC236}">
                  <a16:creationId xmlns:a16="http://schemas.microsoft.com/office/drawing/2014/main" id="{3C39C367-DA12-BEE6-9C2E-34EA60AA2D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9" name="Freeform 30">
              <a:extLst>
                <a:ext uri="{FF2B5EF4-FFF2-40B4-BE49-F238E27FC236}">
                  <a16:creationId xmlns:a16="http://schemas.microsoft.com/office/drawing/2014/main" id="{28A5171E-7183-31B1-7838-27C7B845679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0" name="Freeform 31">
              <a:extLst>
                <a:ext uri="{FF2B5EF4-FFF2-40B4-BE49-F238E27FC236}">
                  <a16:creationId xmlns:a16="http://schemas.microsoft.com/office/drawing/2014/main" id="{C3B2BDD9-C64F-0DEF-7B8B-7CF0F9558B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1" name="Freeform 32">
              <a:extLst>
                <a:ext uri="{FF2B5EF4-FFF2-40B4-BE49-F238E27FC236}">
                  <a16:creationId xmlns:a16="http://schemas.microsoft.com/office/drawing/2014/main" id="{25798CB8-887A-BF1E-DBB1-317C8C4BDD8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2" name="Rectangle 41">
              <a:extLst>
                <a:ext uri="{FF2B5EF4-FFF2-40B4-BE49-F238E27FC236}">
                  <a16:creationId xmlns:a16="http://schemas.microsoft.com/office/drawing/2014/main" id="{AE7F1DE2-673C-774D-9C47-B7F4AE0F2E1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43" name="Freeform 34">
              <a:extLst>
                <a:ext uri="{FF2B5EF4-FFF2-40B4-BE49-F238E27FC236}">
                  <a16:creationId xmlns:a16="http://schemas.microsoft.com/office/drawing/2014/main" id="{0EC2C2CE-75BD-2901-5331-14EAB4D967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4" name="Freeform 35">
              <a:extLst>
                <a:ext uri="{FF2B5EF4-FFF2-40B4-BE49-F238E27FC236}">
                  <a16:creationId xmlns:a16="http://schemas.microsoft.com/office/drawing/2014/main" id="{8F1B8284-BBEF-1553-6C7D-63F8A23EB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5" name="Freeform 36">
              <a:extLst>
                <a:ext uri="{FF2B5EF4-FFF2-40B4-BE49-F238E27FC236}">
                  <a16:creationId xmlns:a16="http://schemas.microsoft.com/office/drawing/2014/main" id="{9A2B7418-0AB0-F18A-77CC-6EAF86C77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6" name="Freeform 37">
              <a:extLst>
                <a:ext uri="{FF2B5EF4-FFF2-40B4-BE49-F238E27FC236}">
                  <a16:creationId xmlns:a16="http://schemas.microsoft.com/office/drawing/2014/main" id="{C4B8BCE2-0584-EEA3-6628-F83C9CC747A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7" name="Freeform 38">
              <a:extLst>
                <a:ext uri="{FF2B5EF4-FFF2-40B4-BE49-F238E27FC236}">
                  <a16:creationId xmlns:a16="http://schemas.microsoft.com/office/drawing/2014/main" id="{0E80E701-BED5-79C4-C88E-88FB4E0E9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8" name="Freeform 39">
              <a:extLst>
                <a:ext uri="{FF2B5EF4-FFF2-40B4-BE49-F238E27FC236}">
                  <a16:creationId xmlns:a16="http://schemas.microsoft.com/office/drawing/2014/main" id="{C1928E85-4018-D85B-D996-5849644FD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9" name="Freeform 40">
              <a:extLst>
                <a:ext uri="{FF2B5EF4-FFF2-40B4-BE49-F238E27FC236}">
                  <a16:creationId xmlns:a16="http://schemas.microsoft.com/office/drawing/2014/main" id="{23D0A615-51E5-A925-E3B6-B8DDCEF7AA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0" name="Freeform 41">
              <a:extLst>
                <a:ext uri="{FF2B5EF4-FFF2-40B4-BE49-F238E27FC236}">
                  <a16:creationId xmlns:a16="http://schemas.microsoft.com/office/drawing/2014/main" id="{FDBA18D2-440F-CB10-9E87-D55470DB3C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1" name="Freeform 42">
              <a:extLst>
                <a:ext uri="{FF2B5EF4-FFF2-40B4-BE49-F238E27FC236}">
                  <a16:creationId xmlns:a16="http://schemas.microsoft.com/office/drawing/2014/main" id="{917DE369-4355-3B2F-89B7-1FBB721C15E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2" name="Freeform 43">
              <a:extLst>
                <a:ext uri="{FF2B5EF4-FFF2-40B4-BE49-F238E27FC236}">
                  <a16:creationId xmlns:a16="http://schemas.microsoft.com/office/drawing/2014/main" id="{72947919-6162-CB68-C824-3C234FFB4A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3" name="Freeform 44">
              <a:extLst>
                <a:ext uri="{FF2B5EF4-FFF2-40B4-BE49-F238E27FC236}">
                  <a16:creationId xmlns:a16="http://schemas.microsoft.com/office/drawing/2014/main" id="{6BB33A4E-670F-D9B1-08FD-2EEBD3CCA92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4" name="Rectangle 53">
              <a:extLst>
                <a:ext uri="{FF2B5EF4-FFF2-40B4-BE49-F238E27FC236}">
                  <a16:creationId xmlns:a16="http://schemas.microsoft.com/office/drawing/2014/main" id="{0B05370F-C3F9-0888-C675-6710D0664B9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55" name="Freeform 46">
              <a:extLst>
                <a:ext uri="{FF2B5EF4-FFF2-40B4-BE49-F238E27FC236}">
                  <a16:creationId xmlns:a16="http://schemas.microsoft.com/office/drawing/2014/main" id="{CC8BBD26-EDAD-BDD1-7E4D-FE4BD9BD8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6" name="Freeform 47">
              <a:extLst>
                <a:ext uri="{FF2B5EF4-FFF2-40B4-BE49-F238E27FC236}">
                  <a16:creationId xmlns:a16="http://schemas.microsoft.com/office/drawing/2014/main" id="{48FFEAD9-FA3D-D125-49C6-BD00CBC9F4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7" name="Freeform 48">
              <a:extLst>
                <a:ext uri="{FF2B5EF4-FFF2-40B4-BE49-F238E27FC236}">
                  <a16:creationId xmlns:a16="http://schemas.microsoft.com/office/drawing/2014/main" id="{CD0A2225-B47D-78C0-9209-5C8539C93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8" name="Freeform 49">
              <a:extLst>
                <a:ext uri="{FF2B5EF4-FFF2-40B4-BE49-F238E27FC236}">
                  <a16:creationId xmlns:a16="http://schemas.microsoft.com/office/drawing/2014/main" id="{F1357AF4-0EF9-776D-B136-C17702D1B89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9" name="Freeform 50">
              <a:extLst>
                <a:ext uri="{FF2B5EF4-FFF2-40B4-BE49-F238E27FC236}">
                  <a16:creationId xmlns:a16="http://schemas.microsoft.com/office/drawing/2014/main" id="{EA546767-78B6-5352-42E7-3937CC3E70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0" name="Freeform 51">
              <a:extLst>
                <a:ext uri="{FF2B5EF4-FFF2-40B4-BE49-F238E27FC236}">
                  <a16:creationId xmlns:a16="http://schemas.microsoft.com/office/drawing/2014/main" id="{FA1604EA-4E62-7790-A8BD-2AAB1E8267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1" name="Freeform 52">
              <a:extLst>
                <a:ext uri="{FF2B5EF4-FFF2-40B4-BE49-F238E27FC236}">
                  <a16:creationId xmlns:a16="http://schemas.microsoft.com/office/drawing/2014/main" id="{11A75D6F-A21E-A908-BD0B-1A654BCF2E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2" name="Freeform 53">
              <a:extLst>
                <a:ext uri="{FF2B5EF4-FFF2-40B4-BE49-F238E27FC236}">
                  <a16:creationId xmlns:a16="http://schemas.microsoft.com/office/drawing/2014/main" id="{D21D7901-6157-5F72-F072-C425F49255F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3" name="Freeform 54">
              <a:extLst>
                <a:ext uri="{FF2B5EF4-FFF2-40B4-BE49-F238E27FC236}">
                  <a16:creationId xmlns:a16="http://schemas.microsoft.com/office/drawing/2014/main" id="{EE68AD0E-CC71-B561-1085-F64D37D8B0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4" name="Freeform 55">
              <a:extLst>
                <a:ext uri="{FF2B5EF4-FFF2-40B4-BE49-F238E27FC236}">
                  <a16:creationId xmlns:a16="http://schemas.microsoft.com/office/drawing/2014/main" id="{F3BB5DFC-810B-B69C-BB43-B35DFB548A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5" name="Freeform 56">
              <a:extLst>
                <a:ext uri="{FF2B5EF4-FFF2-40B4-BE49-F238E27FC236}">
                  <a16:creationId xmlns:a16="http://schemas.microsoft.com/office/drawing/2014/main" id="{05439711-C509-6E8B-94F3-28069E251E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6" name="Freeform 57">
              <a:extLst>
                <a:ext uri="{FF2B5EF4-FFF2-40B4-BE49-F238E27FC236}">
                  <a16:creationId xmlns:a16="http://schemas.microsoft.com/office/drawing/2014/main" id="{549A3099-61B9-15F0-7679-CC1824090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7" name="Freeform 58">
              <a:extLst>
                <a:ext uri="{FF2B5EF4-FFF2-40B4-BE49-F238E27FC236}">
                  <a16:creationId xmlns:a16="http://schemas.microsoft.com/office/drawing/2014/main" id="{5CD0D4B3-8C65-E76A-D04C-F3CAB9AE496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grpSp>
      <p:sp>
        <p:nvSpPr>
          <p:cNvPr id="2" name="Date Placeholder 1">
            <a:extLst>
              <a:ext uri="{FF2B5EF4-FFF2-40B4-BE49-F238E27FC236}">
                <a16:creationId xmlns:a16="http://schemas.microsoft.com/office/drawing/2014/main" id="{10697D4A-025C-4CDC-5AD5-AA36D865085B}"/>
              </a:ext>
            </a:extLst>
          </p:cNvPr>
          <p:cNvSpPr>
            <a:spLocks noGrp="1"/>
          </p:cNvSpPr>
          <p:nvPr>
            <p:ph type="dt" sz="half" idx="10"/>
          </p:nvPr>
        </p:nvSpPr>
        <p:spPr/>
        <p:txBody>
          <a:bodyPr/>
          <a:lstStyle/>
          <a:p>
            <a:fld id="{525A4A54-A6FB-42A9-A029-4E303C76D773}" type="datetime1">
              <a:rPr lang="en-US" smtClean="0"/>
              <a:t>4/27/2025</a:t>
            </a:fld>
            <a:endParaRPr lang="en-US" dirty="0"/>
          </a:p>
        </p:txBody>
      </p:sp>
      <p:sp>
        <p:nvSpPr>
          <p:cNvPr id="4" name="Footer Placeholder 3">
            <a:extLst>
              <a:ext uri="{FF2B5EF4-FFF2-40B4-BE49-F238E27FC236}">
                <a16:creationId xmlns:a16="http://schemas.microsoft.com/office/drawing/2014/main" id="{A1759FC8-F810-011D-9D4B-583F8E399BCA}"/>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E03954DB-FE82-4F94-409E-2269ACA4738B}"/>
              </a:ext>
            </a:extLst>
          </p:cNvPr>
          <p:cNvSpPr>
            <a:spLocks noGrp="1"/>
          </p:cNvSpPr>
          <p:nvPr>
            <p:ph type="sldNum" sz="quarter" idx="12"/>
          </p:nvPr>
        </p:nvSpPr>
        <p:spPr/>
        <p:txBody>
          <a:bodyPr/>
          <a:lstStyle/>
          <a:p>
            <a:fld id="{C71F9C22-B22B-44CB-9767-FEAA46333133}" type="slidenum">
              <a:rPr lang="en-US" smtClean="0"/>
              <a:t>20</a:t>
            </a:fld>
            <a:endParaRPr lang="en-US" dirty="0"/>
          </a:p>
        </p:txBody>
      </p:sp>
      <p:sp>
        <p:nvSpPr>
          <p:cNvPr id="7" name="Rectangle 6">
            <a:extLst>
              <a:ext uri="{FF2B5EF4-FFF2-40B4-BE49-F238E27FC236}">
                <a16:creationId xmlns:a16="http://schemas.microsoft.com/office/drawing/2014/main" id="{DBB3A315-ED17-5636-9C1A-2ED0CC885F65}"/>
              </a:ext>
            </a:extLst>
          </p:cNvPr>
          <p:cNvSpPr/>
          <p:nvPr/>
        </p:nvSpPr>
        <p:spPr>
          <a:xfrm>
            <a:off x="2743200" y="0"/>
            <a:ext cx="9491665" cy="6848475"/>
          </a:xfrm>
          <a:prstGeom prst="rect">
            <a:avLst/>
          </a:prstGeom>
          <a:blipFill>
            <a:blip r:embed="rId5"/>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F401148-FCA8-3718-DD4E-6FE5DABA8975}"/>
              </a:ext>
            </a:extLst>
          </p:cNvPr>
          <p:cNvSpPr>
            <a:spLocks noGrp="1"/>
          </p:cNvSpPr>
          <p:nvPr>
            <p:ph idx="1"/>
          </p:nvPr>
        </p:nvSpPr>
        <p:spPr>
          <a:xfrm>
            <a:off x="3069022" y="294291"/>
            <a:ext cx="8780078" cy="6325585"/>
          </a:xfrm>
        </p:spPr>
        <p:txBody>
          <a:bodyPr>
            <a:normAutofit lnSpcReduction="10000"/>
          </a:bodyPr>
          <a:lstStyle/>
          <a:p>
            <a:pPr>
              <a:lnSpc>
                <a:spcPct val="110000"/>
              </a:lnSpc>
            </a:pPr>
            <a:r>
              <a:rPr lang="en-US" sz="3600" b="1" dirty="0"/>
              <a:t>Messengers</a:t>
            </a:r>
            <a:r>
              <a:rPr lang="en-US" sz="3600" dirty="0"/>
              <a:t>: In Job 4:18, Eliphaz, one of Job's friends, mentions that God does not trust His servants and charges His angels with error. This implies that angels are seen as messengers or servants of God, but they are not infallible.</a:t>
            </a:r>
          </a:p>
          <a:p>
            <a:pPr>
              <a:lnSpc>
                <a:spcPct val="110000"/>
              </a:lnSpc>
            </a:pPr>
            <a:r>
              <a:rPr lang="en-US" sz="3600" b="1" dirty="0"/>
              <a:t>Witnesses</a:t>
            </a:r>
            <a:r>
              <a:rPr lang="en-US" sz="3600" dirty="0"/>
              <a:t> to Creation: In Job 38:7, God speaks of the morning stars singing together and all the sons of God shouting for joy during the creation of the world. This suggests that angels were present at the creation and celebrated God's work</a:t>
            </a:r>
          </a:p>
        </p:txBody>
      </p:sp>
    </p:spTree>
    <p:extLst>
      <p:ext uri="{BB962C8B-B14F-4D97-AF65-F5344CB8AC3E}">
        <p14:creationId xmlns:p14="http://schemas.microsoft.com/office/powerpoint/2010/main" val="3944594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8000"/>
                <a:hueMod val="94000"/>
                <a:satMod val="148000"/>
                <a:lumMod val="150000"/>
              </a:schemeClr>
            </a:gs>
            <a:gs pos="100000">
              <a:schemeClr val="bg2">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2EEF4763-EB4A-4A35-89EB-AD2763B48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89277F-ADD0-D3E7-B5BD-C6FDB6CA8EF8}"/>
              </a:ext>
            </a:extLst>
          </p:cNvPr>
          <p:cNvSpPr>
            <a:spLocks noGrp="1"/>
          </p:cNvSpPr>
          <p:nvPr>
            <p:ph type="title"/>
          </p:nvPr>
        </p:nvSpPr>
        <p:spPr>
          <a:xfrm>
            <a:off x="1141412" y="129822"/>
            <a:ext cx="9905998" cy="1478570"/>
          </a:xfrm>
        </p:spPr>
        <p:txBody>
          <a:bodyPr>
            <a:normAutofit/>
          </a:bodyPr>
          <a:lstStyle/>
          <a:p>
            <a:r>
              <a:rPr lang="en-US" dirty="0"/>
              <a:t>Angel of the LORD</a:t>
            </a:r>
          </a:p>
        </p:txBody>
      </p:sp>
      <p:graphicFrame>
        <p:nvGraphicFramePr>
          <p:cNvPr id="76" name="Content Placeholder 2">
            <a:extLst>
              <a:ext uri="{FF2B5EF4-FFF2-40B4-BE49-F238E27FC236}">
                <a16:creationId xmlns:a16="http://schemas.microsoft.com/office/drawing/2014/main" id="{67E9D786-4683-ECC2-E4A0-CED91E6D185D}"/>
              </a:ext>
            </a:extLst>
          </p:cNvPr>
          <p:cNvGraphicFramePr>
            <a:graphicFrameLocks noGrp="1"/>
          </p:cNvGraphicFramePr>
          <p:nvPr>
            <p:ph idx="1"/>
            <p:extLst>
              <p:ext uri="{D42A27DB-BD31-4B8C-83A1-F6EECF244321}">
                <p14:modId xmlns:p14="http://schemas.microsoft.com/office/powerpoint/2010/main" val="3444248103"/>
              </p:ext>
            </p:extLst>
          </p:nvPr>
        </p:nvGraphicFramePr>
        <p:xfrm>
          <a:off x="570705" y="1052946"/>
          <a:ext cx="11047411" cy="54586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a:extLst>
              <a:ext uri="{FF2B5EF4-FFF2-40B4-BE49-F238E27FC236}">
                <a16:creationId xmlns:a16="http://schemas.microsoft.com/office/drawing/2014/main" id="{2F37DA43-ED85-0AAD-1B42-4CD26208C106}"/>
              </a:ext>
            </a:extLst>
          </p:cNvPr>
          <p:cNvSpPr>
            <a:spLocks noGrp="1"/>
          </p:cNvSpPr>
          <p:nvPr>
            <p:ph type="dt" sz="half" idx="10"/>
          </p:nvPr>
        </p:nvSpPr>
        <p:spPr/>
        <p:txBody>
          <a:bodyPr/>
          <a:lstStyle/>
          <a:p>
            <a:fld id="{AFEDB64B-6F5F-449D-8057-2D9DDFBAFAD9}" type="datetime1">
              <a:rPr lang="en-US" smtClean="0"/>
              <a:t>4/27/2025</a:t>
            </a:fld>
            <a:endParaRPr lang="en-US" dirty="0"/>
          </a:p>
        </p:txBody>
      </p:sp>
      <p:sp>
        <p:nvSpPr>
          <p:cNvPr id="4" name="Footer Placeholder 3">
            <a:extLst>
              <a:ext uri="{FF2B5EF4-FFF2-40B4-BE49-F238E27FC236}">
                <a16:creationId xmlns:a16="http://schemas.microsoft.com/office/drawing/2014/main" id="{132123A9-CACA-EF95-3E6A-E1D64AD9C25F}"/>
              </a:ext>
            </a:extLst>
          </p:cNvPr>
          <p:cNvSpPr>
            <a:spLocks noGrp="1"/>
          </p:cNvSpPr>
          <p:nvPr>
            <p:ph type="ftr" sz="quarter" idx="11"/>
          </p:nvPr>
        </p:nvSpPr>
        <p:spPr/>
        <p:txBody>
          <a:bodyPr/>
          <a:lstStyle/>
          <a:p>
            <a:r>
              <a:rPr lang="en-US"/>
              <a:t>Prof Dr Harald Hesse</a:t>
            </a:r>
            <a:endParaRPr lang="en-US" dirty="0"/>
          </a:p>
        </p:txBody>
      </p:sp>
      <p:sp>
        <p:nvSpPr>
          <p:cNvPr id="5" name="Slide Number Placeholder 4">
            <a:extLst>
              <a:ext uri="{FF2B5EF4-FFF2-40B4-BE49-F238E27FC236}">
                <a16:creationId xmlns:a16="http://schemas.microsoft.com/office/drawing/2014/main" id="{388C0CDF-4440-5ACD-E3C3-80C34E35CC97}"/>
              </a:ext>
            </a:extLst>
          </p:cNvPr>
          <p:cNvSpPr>
            <a:spLocks noGrp="1"/>
          </p:cNvSpPr>
          <p:nvPr>
            <p:ph type="sldNum" sz="quarter" idx="12"/>
          </p:nvPr>
        </p:nvSpPr>
        <p:spPr/>
        <p:txBody>
          <a:bodyPr/>
          <a:lstStyle/>
          <a:p>
            <a:fld id="{C71F9C22-B22B-44CB-9767-FEAA46333133}" type="slidenum">
              <a:rPr lang="en-US" smtClean="0"/>
              <a:t>21</a:t>
            </a:fld>
            <a:endParaRPr lang="en-US" dirty="0"/>
          </a:p>
        </p:txBody>
      </p:sp>
    </p:spTree>
    <p:extLst>
      <p:ext uri="{BB962C8B-B14F-4D97-AF65-F5344CB8AC3E}">
        <p14:creationId xmlns:p14="http://schemas.microsoft.com/office/powerpoint/2010/main" val="11240385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66900-67B7-8478-74AD-75032B6A4B4B}"/>
              </a:ext>
            </a:extLst>
          </p:cNvPr>
          <p:cNvSpPr>
            <a:spLocks noGrp="1"/>
          </p:cNvSpPr>
          <p:nvPr>
            <p:ph type="title"/>
          </p:nvPr>
        </p:nvSpPr>
        <p:spPr/>
        <p:txBody>
          <a:bodyPr>
            <a:normAutofit fontScale="90000"/>
          </a:bodyPr>
          <a:lstStyle/>
          <a:p>
            <a:r>
              <a:rPr lang="en-US" dirty="0"/>
              <a:t>Confidential messages</a:t>
            </a:r>
          </a:p>
        </p:txBody>
      </p:sp>
      <p:sp>
        <p:nvSpPr>
          <p:cNvPr id="3" name="Content Placeholder 2">
            <a:extLst>
              <a:ext uri="{FF2B5EF4-FFF2-40B4-BE49-F238E27FC236}">
                <a16:creationId xmlns:a16="http://schemas.microsoft.com/office/drawing/2014/main" id="{1918FEE7-0BB3-D001-0723-89DBA12902D1}"/>
              </a:ext>
            </a:extLst>
          </p:cNvPr>
          <p:cNvSpPr>
            <a:spLocks noGrp="1"/>
          </p:cNvSpPr>
          <p:nvPr>
            <p:ph idx="1"/>
          </p:nvPr>
        </p:nvSpPr>
        <p:spPr/>
        <p:txBody>
          <a:bodyPr>
            <a:normAutofit fontScale="25000" lnSpcReduction="20000"/>
          </a:bodyPr>
          <a:lstStyle/>
          <a:p>
            <a:r>
              <a:rPr lang="en-US" sz="7400" b="0" i="0" dirty="0">
                <a:solidFill>
                  <a:srgbClr val="000000"/>
                </a:solidFill>
                <a:effectLst/>
                <a:latin typeface="Arial" panose="020B0604020202020204" pitchFamily="34" charset="0"/>
                <a:cs typeface="Arial" panose="020B0604020202020204" pitchFamily="34" charset="0"/>
              </a:rPr>
              <a:t>Jesus</a:t>
            </a:r>
            <a:r>
              <a:rPr lang="en-US" sz="7400" dirty="0">
                <a:solidFill>
                  <a:srgbClr val="000000"/>
                </a:solidFill>
                <a:latin typeface="Arial" panose="020B0604020202020204" pitchFamily="34" charset="0"/>
                <a:cs typeface="Arial" panose="020B0604020202020204" pitchFamily="34" charset="0"/>
              </a:rPr>
              <a:t>’</a:t>
            </a:r>
            <a:r>
              <a:rPr lang="en-US" sz="7400" b="0" i="0" dirty="0">
                <a:solidFill>
                  <a:srgbClr val="000000"/>
                </a:solidFill>
                <a:effectLst/>
                <a:latin typeface="Arial" panose="020B0604020202020204" pitchFamily="34" charset="0"/>
                <a:cs typeface="Arial" panose="020B0604020202020204" pitchFamily="34" charset="0"/>
              </a:rPr>
              <a:t>s Angel appears to </a:t>
            </a:r>
            <a:r>
              <a:rPr lang="en-US" sz="7400" b="0" i="0" dirty="0" err="1">
                <a:solidFill>
                  <a:srgbClr val="000000"/>
                </a:solidFill>
                <a:effectLst/>
                <a:latin typeface="Arial" panose="020B0604020202020204" pitchFamily="34" charset="0"/>
                <a:cs typeface="Arial" panose="020B0604020202020204" pitchFamily="34" charset="0"/>
              </a:rPr>
              <a:t>Jochanan</a:t>
            </a:r>
            <a:r>
              <a:rPr lang="en-US" sz="7400" b="0" i="0" dirty="0">
                <a:solidFill>
                  <a:srgbClr val="000000"/>
                </a:solidFill>
                <a:effectLst/>
                <a:latin typeface="Arial" panose="020B0604020202020204" pitchFamily="34" charset="0"/>
                <a:cs typeface="Arial" panose="020B0604020202020204" pitchFamily="34" charset="0"/>
              </a:rPr>
              <a:t> as the angel of God</a:t>
            </a:r>
            <a:endParaRPr lang="en-US" sz="7400" dirty="0">
              <a:latin typeface="Arial" panose="020B0604020202020204" pitchFamily="34" charset="0"/>
              <a:cs typeface="Arial" panose="020B0604020202020204" pitchFamily="34" charset="0"/>
            </a:endParaRPr>
          </a:p>
          <a:p>
            <a:r>
              <a:rPr lang="en-US" sz="9600" b="0" i="1" dirty="0">
                <a:solidFill>
                  <a:srgbClr val="000000"/>
                </a:solidFill>
                <a:effectLst/>
                <a:latin typeface="Arial" panose="020B0604020202020204" pitchFamily="34" charset="0"/>
                <a:cs typeface="Arial" panose="020B0604020202020204" pitchFamily="34" charset="0"/>
              </a:rPr>
              <a:t>Revelation 1:1</a:t>
            </a:r>
            <a:br>
              <a:rPr lang="en-US" sz="9600" i="1" dirty="0">
                <a:latin typeface="Arial" panose="020B0604020202020204" pitchFamily="34" charset="0"/>
                <a:cs typeface="Arial" panose="020B0604020202020204" pitchFamily="34" charset="0"/>
              </a:rPr>
            </a:br>
            <a:r>
              <a:rPr lang="en-US" sz="9600" b="0" i="1" dirty="0">
                <a:solidFill>
                  <a:srgbClr val="000000"/>
                </a:solidFill>
                <a:effectLst/>
                <a:latin typeface="Arial" panose="020B0604020202020204" pitchFamily="34" charset="0"/>
                <a:cs typeface="Arial" panose="020B0604020202020204" pitchFamily="34" charset="0"/>
              </a:rPr>
              <a:t>The Revelation of Jesus Christ, which God gave unto him, to shew unto his servants things which must shortly come to pass; and he sent and signified it by </a:t>
            </a:r>
            <a:r>
              <a:rPr lang="en-US" sz="9600" b="1" i="1" dirty="0">
                <a:solidFill>
                  <a:srgbClr val="000000"/>
                </a:solidFill>
                <a:effectLst/>
                <a:highlight>
                  <a:srgbClr val="FFFF00"/>
                </a:highlight>
                <a:latin typeface="Arial" panose="020B0604020202020204" pitchFamily="34" charset="0"/>
                <a:cs typeface="Arial" panose="020B0604020202020204" pitchFamily="34" charset="0"/>
              </a:rPr>
              <a:t>his angel </a:t>
            </a:r>
            <a:r>
              <a:rPr lang="en-US" sz="9600" b="0" i="1" dirty="0">
                <a:solidFill>
                  <a:srgbClr val="000000"/>
                </a:solidFill>
                <a:effectLst/>
                <a:latin typeface="Arial" panose="020B0604020202020204" pitchFamily="34" charset="0"/>
                <a:cs typeface="Arial" panose="020B0604020202020204" pitchFamily="34" charset="0"/>
              </a:rPr>
              <a:t>unto his servant John:</a:t>
            </a:r>
          </a:p>
          <a:p>
            <a:endParaRPr lang="en-US" sz="7400" dirty="0">
              <a:solidFill>
                <a:srgbClr val="000000"/>
              </a:solidFill>
              <a:latin typeface="Arial" panose="020B0604020202020204" pitchFamily="34" charset="0"/>
              <a:cs typeface="Arial" panose="020B0604020202020204" pitchFamily="34" charset="0"/>
            </a:endParaRPr>
          </a:p>
          <a:p>
            <a:r>
              <a:rPr lang="en-US" sz="8800" b="1" i="1" dirty="0">
                <a:solidFill>
                  <a:srgbClr val="0070C0"/>
                </a:solidFill>
                <a:latin typeface="Times New Roman" panose="02020603050405020304" pitchFamily="18" charset="0"/>
              </a:rPr>
              <a:t>Revelation 1: 1 </a:t>
            </a:r>
          </a:p>
          <a:p>
            <a:r>
              <a:rPr lang="en-US" sz="11200" b="1" i="1" dirty="0">
                <a:solidFill>
                  <a:srgbClr val="0070C0"/>
                </a:solidFill>
                <a:latin typeface="Times New Roman" panose="02020603050405020304" pitchFamily="18" charset="0"/>
              </a:rPr>
              <a:t>These are the confidential counsels (Or simply ‘</a:t>
            </a:r>
            <a:r>
              <a:rPr lang="en-US" sz="11200" b="1" i="1" dirty="0" err="1">
                <a:solidFill>
                  <a:srgbClr val="0070C0"/>
                </a:solidFill>
                <a:latin typeface="Times New Roman" panose="02020603050405020304" pitchFamily="18" charset="0"/>
              </a:rPr>
              <a:t>Sodot</a:t>
            </a:r>
            <a:r>
              <a:rPr lang="en-US" sz="11200" b="1" i="1" dirty="0">
                <a:solidFill>
                  <a:srgbClr val="0070C0"/>
                </a:solidFill>
                <a:latin typeface="Times New Roman" panose="02020603050405020304" pitchFamily="18" charset="0"/>
              </a:rPr>
              <a:t>’ – </a:t>
            </a:r>
            <a:r>
              <a:rPr lang="en-US" sz="6400" b="1" i="1" dirty="0">
                <a:solidFill>
                  <a:srgbClr val="0070C0"/>
                </a:solidFill>
                <a:latin typeface="Times New Roman" panose="02020603050405020304" pitchFamily="18" charset="0"/>
              </a:rPr>
              <a:t>the Hebrew title for the Revelation</a:t>
            </a:r>
            <a:r>
              <a:rPr lang="en-US" sz="11200" b="1" i="1" dirty="0">
                <a:solidFill>
                  <a:srgbClr val="0070C0"/>
                </a:solidFill>
                <a:latin typeface="Times New Roman" panose="02020603050405020304" pitchFamily="18" charset="0"/>
              </a:rPr>
              <a:t>) which YHWH gave to Yeshua Ha-Mashiach, </a:t>
            </a:r>
            <a:r>
              <a:rPr lang="en-US" sz="11200" b="1" i="1" u="sng" dirty="0">
                <a:solidFill>
                  <a:srgbClr val="0070C0"/>
                </a:solidFill>
                <a:latin typeface="Times New Roman" panose="02020603050405020304" pitchFamily="18" charset="0"/>
              </a:rPr>
              <a:t>to show his servants</a:t>
            </a:r>
            <a:r>
              <a:rPr lang="en-US" sz="11200" b="1" i="1" dirty="0">
                <a:solidFill>
                  <a:srgbClr val="0070C0"/>
                </a:solidFill>
                <a:latin typeface="Times New Roman" panose="02020603050405020304" pitchFamily="18" charset="0"/>
              </a:rPr>
              <a:t> what will happen soon. And he sent them by the hand of </a:t>
            </a:r>
            <a:r>
              <a:rPr lang="en-US" sz="11200" b="1" i="1" dirty="0">
                <a:solidFill>
                  <a:srgbClr val="0070C0"/>
                </a:solidFill>
                <a:highlight>
                  <a:srgbClr val="FF0000"/>
                </a:highlight>
                <a:latin typeface="Times New Roman" panose="02020603050405020304" pitchFamily="18" charset="0"/>
              </a:rPr>
              <a:t>his messenger</a:t>
            </a:r>
            <a:r>
              <a:rPr lang="en-US" sz="11200" b="1" i="1" dirty="0">
                <a:solidFill>
                  <a:srgbClr val="0070C0"/>
                </a:solidFill>
                <a:latin typeface="Times New Roman" panose="02020603050405020304" pitchFamily="18" charset="0"/>
              </a:rPr>
              <a:t> to his servant </a:t>
            </a:r>
            <a:r>
              <a:rPr lang="en-US" sz="11200" b="1" i="1" dirty="0" err="1">
                <a:solidFill>
                  <a:srgbClr val="0070C0"/>
                </a:solidFill>
                <a:latin typeface="Times New Roman" panose="02020603050405020304" pitchFamily="18" charset="0"/>
              </a:rPr>
              <a:t>Yochanan</a:t>
            </a:r>
            <a:r>
              <a:rPr lang="en-US" sz="11200" b="1" i="1" dirty="0">
                <a:solidFill>
                  <a:srgbClr val="0070C0"/>
                </a:solidFill>
                <a:latin typeface="Times New Roman" panose="02020603050405020304" pitchFamily="18" charset="0"/>
              </a:rPr>
              <a:t> the witness of the word of YHWH, and the testimony of Yeshua Ha-Mashiach, of that which he saw.</a:t>
            </a:r>
            <a:endParaRPr lang="en-US" sz="5600" dirty="0">
              <a:solidFill>
                <a:srgbClr val="0070C0"/>
              </a:solidFill>
            </a:endParaRPr>
          </a:p>
        </p:txBody>
      </p:sp>
      <p:sp>
        <p:nvSpPr>
          <p:cNvPr id="4" name="Date Placeholder 3">
            <a:extLst>
              <a:ext uri="{FF2B5EF4-FFF2-40B4-BE49-F238E27FC236}">
                <a16:creationId xmlns:a16="http://schemas.microsoft.com/office/drawing/2014/main" id="{8A6A10AE-6A91-5032-B997-FFEFC2FDA762}"/>
              </a:ext>
            </a:extLst>
          </p:cNvPr>
          <p:cNvSpPr>
            <a:spLocks noGrp="1"/>
          </p:cNvSpPr>
          <p:nvPr>
            <p:ph type="dt" sz="half" idx="10"/>
          </p:nvPr>
        </p:nvSpPr>
        <p:spPr/>
        <p:txBody>
          <a:bodyPr/>
          <a:lstStyle/>
          <a:p>
            <a:fld id="{3050DAF6-071D-41CF-8B30-E0A1657BDA2B}" type="datetime1">
              <a:rPr lang="en-US" smtClean="0"/>
              <a:t>4/27/2025</a:t>
            </a:fld>
            <a:endParaRPr lang="en-US" dirty="0"/>
          </a:p>
        </p:txBody>
      </p:sp>
      <p:sp>
        <p:nvSpPr>
          <p:cNvPr id="5" name="Footer Placeholder 4">
            <a:extLst>
              <a:ext uri="{FF2B5EF4-FFF2-40B4-BE49-F238E27FC236}">
                <a16:creationId xmlns:a16="http://schemas.microsoft.com/office/drawing/2014/main" id="{A4117676-2C0A-09F7-4231-5581B7F43A87}"/>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F08D4460-AC16-F38D-1F80-F426FDEBD60E}"/>
              </a:ext>
            </a:extLst>
          </p:cNvPr>
          <p:cNvSpPr>
            <a:spLocks noGrp="1"/>
          </p:cNvSpPr>
          <p:nvPr>
            <p:ph type="sldNum" sz="quarter" idx="12"/>
          </p:nvPr>
        </p:nvSpPr>
        <p:spPr/>
        <p:txBody>
          <a:bodyPr/>
          <a:lstStyle/>
          <a:p>
            <a:fld id="{C71F9C22-B22B-44CB-9767-FEAA46333133}" type="slidenum">
              <a:rPr lang="en-US" smtClean="0"/>
              <a:t>22</a:t>
            </a:fld>
            <a:endParaRPr lang="en-US" dirty="0"/>
          </a:p>
        </p:txBody>
      </p:sp>
    </p:spTree>
    <p:extLst>
      <p:ext uri="{BB962C8B-B14F-4D97-AF65-F5344CB8AC3E}">
        <p14:creationId xmlns:p14="http://schemas.microsoft.com/office/powerpoint/2010/main" val="1215041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8000"/>
                <a:hueMod val="94000"/>
                <a:satMod val="148000"/>
                <a:lumMod val="150000"/>
              </a:schemeClr>
            </a:gs>
            <a:gs pos="100000">
              <a:schemeClr val="bg2">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78A47D-4F17-40FE-AB70-7AF78A9575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400" y="-14287"/>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9" name="Group 68">
            <a:extLst>
              <a:ext uri="{FF2B5EF4-FFF2-40B4-BE49-F238E27FC236}">
                <a16:creationId xmlns:a16="http://schemas.microsoft.com/office/drawing/2014/main" id="{85BE3A7E-6A3F-401E-A025-BBB8FDB8DD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20788" cy="6858001"/>
            <a:chOff x="-14288" y="0"/>
            <a:chExt cx="1220788" cy="6858001"/>
          </a:xfrm>
          <a:solidFill>
            <a:schemeClr val="tx1">
              <a:alpha val="60000"/>
            </a:schemeClr>
          </a:solidFill>
        </p:grpSpPr>
        <p:sp>
          <p:nvSpPr>
            <p:cNvPr id="11" name="Rectangle 5">
              <a:extLst>
                <a:ext uri="{FF2B5EF4-FFF2-40B4-BE49-F238E27FC236}">
                  <a16:creationId xmlns:a16="http://schemas.microsoft.com/office/drawing/2014/main" id="{41EE9036-817C-476C-BD59-B5184F9A3E3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2" name="Freeform 6">
              <a:extLst>
                <a:ext uri="{FF2B5EF4-FFF2-40B4-BE49-F238E27FC236}">
                  <a16:creationId xmlns:a16="http://schemas.microsoft.com/office/drawing/2014/main" id="{F098087A-B4E4-4300-A841-44988BD88E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0" name="Freeform 7">
              <a:extLst>
                <a:ext uri="{FF2B5EF4-FFF2-40B4-BE49-F238E27FC236}">
                  <a16:creationId xmlns:a16="http://schemas.microsoft.com/office/drawing/2014/main" id="{F5BD5F4B-A39C-4DF9-84E4-A4D33F30E6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1" name="Freeform 8">
              <a:extLst>
                <a:ext uri="{FF2B5EF4-FFF2-40B4-BE49-F238E27FC236}">
                  <a16:creationId xmlns:a16="http://schemas.microsoft.com/office/drawing/2014/main" id="{D7FA9858-BFA0-4D5B-AF72-B1B65EB069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2" name="Freeform 9">
              <a:extLst>
                <a:ext uri="{FF2B5EF4-FFF2-40B4-BE49-F238E27FC236}">
                  <a16:creationId xmlns:a16="http://schemas.microsoft.com/office/drawing/2014/main" id="{A508A5F3-AFE0-4750-A9C2-B51A514FFC4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3" name="Freeform 10">
              <a:extLst>
                <a:ext uri="{FF2B5EF4-FFF2-40B4-BE49-F238E27FC236}">
                  <a16:creationId xmlns:a16="http://schemas.microsoft.com/office/drawing/2014/main" id="{92B4AAEB-ABF4-42A7-BE52-0B442190D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4" name="Freeform 11">
              <a:extLst>
                <a:ext uri="{FF2B5EF4-FFF2-40B4-BE49-F238E27FC236}">
                  <a16:creationId xmlns:a16="http://schemas.microsoft.com/office/drawing/2014/main" id="{3767C370-4A42-4376-8CAE-606C4BC8F4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5" name="Freeform 12">
              <a:extLst>
                <a:ext uri="{FF2B5EF4-FFF2-40B4-BE49-F238E27FC236}">
                  <a16:creationId xmlns:a16="http://schemas.microsoft.com/office/drawing/2014/main" id="{36205F53-9C95-4954-B97C-1625BB8A350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6" name="Freeform 13">
              <a:extLst>
                <a:ext uri="{FF2B5EF4-FFF2-40B4-BE49-F238E27FC236}">
                  <a16:creationId xmlns:a16="http://schemas.microsoft.com/office/drawing/2014/main" id="{DC80B58E-3469-43E9-96FC-D747B69830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7" name="Freeform 14">
              <a:extLst>
                <a:ext uri="{FF2B5EF4-FFF2-40B4-BE49-F238E27FC236}">
                  <a16:creationId xmlns:a16="http://schemas.microsoft.com/office/drawing/2014/main" id="{E17A4ED2-DDD7-4B4D-A39C-9B0121C886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8" name="Freeform 15">
              <a:extLst>
                <a:ext uri="{FF2B5EF4-FFF2-40B4-BE49-F238E27FC236}">
                  <a16:creationId xmlns:a16="http://schemas.microsoft.com/office/drawing/2014/main" id="{A2C14A85-E7A9-4E1D-809F-20F5CFA788B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9" name="Line 16">
              <a:extLst>
                <a:ext uri="{FF2B5EF4-FFF2-40B4-BE49-F238E27FC236}">
                  <a16:creationId xmlns:a16="http://schemas.microsoft.com/office/drawing/2014/main" id="{F3D51E32-9399-4B7F-8D91-BF9A068B834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80" name="Freeform 17">
              <a:extLst>
                <a:ext uri="{FF2B5EF4-FFF2-40B4-BE49-F238E27FC236}">
                  <a16:creationId xmlns:a16="http://schemas.microsoft.com/office/drawing/2014/main" id="{9969F9D2-502D-4C1D-ABA5-02B1BF2A00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1" name="Freeform 18">
              <a:extLst>
                <a:ext uri="{FF2B5EF4-FFF2-40B4-BE49-F238E27FC236}">
                  <a16:creationId xmlns:a16="http://schemas.microsoft.com/office/drawing/2014/main" id="{4AE555C6-5623-478A-BF35-63E9929A3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2" name="Freeform 19">
              <a:extLst>
                <a:ext uri="{FF2B5EF4-FFF2-40B4-BE49-F238E27FC236}">
                  <a16:creationId xmlns:a16="http://schemas.microsoft.com/office/drawing/2014/main" id="{A3D3AED4-A69E-4301-9BB4-436DC5F0C9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3" name="Freeform 20">
              <a:extLst>
                <a:ext uri="{FF2B5EF4-FFF2-40B4-BE49-F238E27FC236}">
                  <a16:creationId xmlns:a16="http://schemas.microsoft.com/office/drawing/2014/main" id="{C3B8082C-2D81-48D7-8B45-85B7C892963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4" name="Rectangle 21">
              <a:extLst>
                <a:ext uri="{FF2B5EF4-FFF2-40B4-BE49-F238E27FC236}">
                  <a16:creationId xmlns:a16="http://schemas.microsoft.com/office/drawing/2014/main" id="{9AD35461-BA86-408B-8A29-244EB2F2FB5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85" name="Freeform 22">
              <a:extLst>
                <a:ext uri="{FF2B5EF4-FFF2-40B4-BE49-F238E27FC236}">
                  <a16:creationId xmlns:a16="http://schemas.microsoft.com/office/drawing/2014/main" id="{F238E495-B6C6-4857-899B-CDD5848312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6" name="Freeform 23">
              <a:extLst>
                <a:ext uri="{FF2B5EF4-FFF2-40B4-BE49-F238E27FC236}">
                  <a16:creationId xmlns:a16="http://schemas.microsoft.com/office/drawing/2014/main" id="{E20A751E-054C-4EC2-8DA3-0EC923A658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7" name="Freeform 24">
              <a:extLst>
                <a:ext uri="{FF2B5EF4-FFF2-40B4-BE49-F238E27FC236}">
                  <a16:creationId xmlns:a16="http://schemas.microsoft.com/office/drawing/2014/main" id="{B6E8E701-3D21-4E5C-AB6E-9A7404697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8" name="Freeform 25">
              <a:extLst>
                <a:ext uri="{FF2B5EF4-FFF2-40B4-BE49-F238E27FC236}">
                  <a16:creationId xmlns:a16="http://schemas.microsoft.com/office/drawing/2014/main" id="{431BDA41-D09D-4984-B888-756F5F81B49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9" name="Freeform 26">
              <a:extLst>
                <a:ext uri="{FF2B5EF4-FFF2-40B4-BE49-F238E27FC236}">
                  <a16:creationId xmlns:a16="http://schemas.microsoft.com/office/drawing/2014/main" id="{0DC943D2-20E4-4C00-82D2-D405A7C00B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90" name="Freeform 27">
              <a:extLst>
                <a:ext uri="{FF2B5EF4-FFF2-40B4-BE49-F238E27FC236}">
                  <a16:creationId xmlns:a16="http://schemas.microsoft.com/office/drawing/2014/main" id="{4BC34A74-80A2-4DE1-8ADC-BBD170903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91" name="Freeform 28">
              <a:extLst>
                <a:ext uri="{FF2B5EF4-FFF2-40B4-BE49-F238E27FC236}">
                  <a16:creationId xmlns:a16="http://schemas.microsoft.com/office/drawing/2014/main" id="{C6C3CA25-431F-4E26-952D-4AA9C4C725C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92" name="Freeform 29">
              <a:extLst>
                <a:ext uri="{FF2B5EF4-FFF2-40B4-BE49-F238E27FC236}">
                  <a16:creationId xmlns:a16="http://schemas.microsoft.com/office/drawing/2014/main" id="{776D1836-82AE-40EF-9829-C6B8D2CF025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93" name="Freeform 30">
              <a:extLst>
                <a:ext uri="{FF2B5EF4-FFF2-40B4-BE49-F238E27FC236}">
                  <a16:creationId xmlns:a16="http://schemas.microsoft.com/office/drawing/2014/main" id="{9A8E397E-ADF9-45C1-98F4-3F5A86378B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94" name="Freeform 31">
              <a:extLst>
                <a:ext uri="{FF2B5EF4-FFF2-40B4-BE49-F238E27FC236}">
                  <a16:creationId xmlns:a16="http://schemas.microsoft.com/office/drawing/2014/main" id="{DE07CFD9-357F-40BC-A792-CE874BFE50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sp>
        <p:nvSpPr>
          <p:cNvPr id="2" name="Title 1">
            <a:extLst>
              <a:ext uri="{FF2B5EF4-FFF2-40B4-BE49-F238E27FC236}">
                <a16:creationId xmlns:a16="http://schemas.microsoft.com/office/drawing/2014/main" id="{7D1EE7B3-56E7-6DB1-28EA-EF508EF378CB}"/>
              </a:ext>
            </a:extLst>
          </p:cNvPr>
          <p:cNvSpPr>
            <a:spLocks noGrp="1"/>
          </p:cNvSpPr>
          <p:nvPr>
            <p:ph type="title"/>
          </p:nvPr>
        </p:nvSpPr>
        <p:spPr>
          <a:xfrm>
            <a:off x="1141413" y="1082673"/>
            <a:ext cx="2869416" cy="4708528"/>
          </a:xfrm>
        </p:spPr>
        <p:txBody>
          <a:bodyPr>
            <a:normAutofit/>
          </a:bodyPr>
          <a:lstStyle/>
          <a:p>
            <a:pPr algn="r"/>
            <a:r>
              <a:rPr lang="en-US" sz="4000" dirty="0"/>
              <a:t>The Angel of the Lord </a:t>
            </a:r>
          </a:p>
        </p:txBody>
      </p:sp>
      <p:cxnSp>
        <p:nvCxnSpPr>
          <p:cNvPr id="95" name="Straight Connector 94">
            <a:extLst>
              <a:ext uri="{FF2B5EF4-FFF2-40B4-BE49-F238E27FC236}">
                <a16:creationId xmlns:a16="http://schemas.microsoft.com/office/drawing/2014/main" id="{085ECEC0-FF5D-4348-92C7-1EA7C61E77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454684"/>
            <a:ext cx="0" cy="3649129"/>
          </a:xfrm>
          <a:prstGeom prst="line">
            <a:avLst/>
          </a:prstGeom>
          <a:ln w="254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E04541E-3E26-DCFF-984F-F04B87A8E16E}"/>
              </a:ext>
            </a:extLst>
          </p:cNvPr>
          <p:cNvSpPr>
            <a:spLocks noGrp="1"/>
          </p:cNvSpPr>
          <p:nvPr>
            <p:ph idx="1"/>
          </p:nvPr>
        </p:nvSpPr>
        <p:spPr>
          <a:xfrm>
            <a:off x="5297763" y="527050"/>
            <a:ext cx="6373537" cy="6209029"/>
          </a:xfrm>
        </p:spPr>
        <p:txBody>
          <a:bodyPr anchor="ctr">
            <a:normAutofit lnSpcReduction="10000"/>
          </a:bodyPr>
          <a:lstStyle/>
          <a:p>
            <a:r>
              <a:rPr lang="en-US" sz="3200" dirty="0"/>
              <a:t>The second difficulty concerns the identity of “the angel of the Lord” as it is used in the Old Testament. A careful study of the many passages using this term suggests that this is no ordinary angel, </a:t>
            </a:r>
            <a:r>
              <a:rPr lang="en-US" sz="3200" dirty="0">
                <a:solidFill>
                  <a:schemeClr val="tx1"/>
                </a:solidFill>
              </a:rPr>
              <a:t>but a </a:t>
            </a:r>
            <a:r>
              <a:rPr lang="en-US" sz="3200" b="1" dirty="0">
                <a:solidFill>
                  <a:schemeClr val="tx1"/>
                </a:solidFill>
              </a:rPr>
              <a:t>Theophany</a:t>
            </a:r>
            <a:r>
              <a:rPr lang="en-US" sz="3200" dirty="0">
                <a:solidFill>
                  <a:schemeClr val="tx1"/>
                </a:solidFill>
              </a:rPr>
              <a:t>, or better, a</a:t>
            </a:r>
            <a:r>
              <a:rPr lang="en-US" sz="3200" dirty="0"/>
              <a:t> </a:t>
            </a:r>
            <a:r>
              <a:rPr lang="en-US" sz="3200" dirty="0">
                <a:highlight>
                  <a:srgbClr val="FFFF00"/>
                </a:highlight>
              </a:rPr>
              <a:t>Christophany</a:t>
            </a:r>
            <a:r>
              <a:rPr lang="en-US" sz="3200" dirty="0"/>
              <a:t>, </a:t>
            </a:r>
            <a:r>
              <a:rPr lang="en-US" sz="3200" dirty="0">
                <a:solidFill>
                  <a:schemeClr val="tx1"/>
                </a:solidFill>
              </a:rPr>
              <a:t>a preincarnate appearance of Yeshua. The angel is identified as God, speaks as God, and claims to exercise the prerogatives of God. </a:t>
            </a:r>
          </a:p>
        </p:txBody>
      </p:sp>
      <p:grpSp>
        <p:nvGrpSpPr>
          <p:cNvPr id="96" name="Group 95">
            <a:extLst>
              <a:ext uri="{FF2B5EF4-FFF2-40B4-BE49-F238E27FC236}">
                <a16:creationId xmlns:a16="http://schemas.microsoft.com/office/drawing/2014/main" id="{F4E035BE-9FF4-43D3-BC25-CF582D7FF8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solidFill>
            <a:schemeClr val="tx1">
              <a:alpha val="60000"/>
            </a:schemeClr>
          </a:solidFill>
        </p:grpSpPr>
        <p:sp>
          <p:nvSpPr>
            <p:cNvPr id="97" name="Freeform 32">
              <a:extLst>
                <a:ext uri="{FF2B5EF4-FFF2-40B4-BE49-F238E27FC236}">
                  <a16:creationId xmlns:a16="http://schemas.microsoft.com/office/drawing/2014/main" id="{F98BCEB2-EC20-4E84-A994-0AC37292C8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98" name="Freeform 33">
              <a:extLst>
                <a:ext uri="{FF2B5EF4-FFF2-40B4-BE49-F238E27FC236}">
                  <a16:creationId xmlns:a16="http://schemas.microsoft.com/office/drawing/2014/main" id="{7A2E1821-AEDF-417E-9F17-83379E9C094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99" name="Freeform 34">
              <a:extLst>
                <a:ext uri="{FF2B5EF4-FFF2-40B4-BE49-F238E27FC236}">
                  <a16:creationId xmlns:a16="http://schemas.microsoft.com/office/drawing/2014/main" id="{CB3734E2-8292-4B47-B6AB-0E5A058DE95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00" name="Freeform 35">
              <a:extLst>
                <a:ext uri="{FF2B5EF4-FFF2-40B4-BE49-F238E27FC236}">
                  <a16:creationId xmlns:a16="http://schemas.microsoft.com/office/drawing/2014/main" id="{A0B09C51-29AB-45C0-B707-CCFB9DF280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01" name="Freeform 36">
              <a:extLst>
                <a:ext uri="{FF2B5EF4-FFF2-40B4-BE49-F238E27FC236}">
                  <a16:creationId xmlns:a16="http://schemas.microsoft.com/office/drawing/2014/main" id="{510C0CED-AE1B-45AE-B5E1-57521E589D2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02" name="Freeform 37">
              <a:extLst>
                <a:ext uri="{FF2B5EF4-FFF2-40B4-BE49-F238E27FC236}">
                  <a16:creationId xmlns:a16="http://schemas.microsoft.com/office/drawing/2014/main" id="{591F2327-4B45-41AA-B41C-7404B6A1E4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03" name="Freeform 38">
              <a:extLst>
                <a:ext uri="{FF2B5EF4-FFF2-40B4-BE49-F238E27FC236}">
                  <a16:creationId xmlns:a16="http://schemas.microsoft.com/office/drawing/2014/main" id="{5A63224C-41A0-42C0-96F6-0B2BE99A13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04" name="Freeform 39">
              <a:extLst>
                <a:ext uri="{FF2B5EF4-FFF2-40B4-BE49-F238E27FC236}">
                  <a16:creationId xmlns:a16="http://schemas.microsoft.com/office/drawing/2014/main" id="{A7C00B9F-C253-4776-9935-EC02254A4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05" name="Freeform 40">
              <a:extLst>
                <a:ext uri="{FF2B5EF4-FFF2-40B4-BE49-F238E27FC236}">
                  <a16:creationId xmlns:a16="http://schemas.microsoft.com/office/drawing/2014/main" id="{5062D4AA-13F3-4064-8440-FFE8562D85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06" name="Rectangle 41">
              <a:extLst>
                <a:ext uri="{FF2B5EF4-FFF2-40B4-BE49-F238E27FC236}">
                  <a16:creationId xmlns:a16="http://schemas.microsoft.com/office/drawing/2014/main" id="{3E143B27-CB82-440B-879B-D25C1891C19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grpSp>
      <p:sp>
        <p:nvSpPr>
          <p:cNvPr id="4" name="Date Placeholder 3">
            <a:extLst>
              <a:ext uri="{FF2B5EF4-FFF2-40B4-BE49-F238E27FC236}">
                <a16:creationId xmlns:a16="http://schemas.microsoft.com/office/drawing/2014/main" id="{4F9E9A08-7E5C-F330-802C-A94DD01B4191}"/>
              </a:ext>
            </a:extLst>
          </p:cNvPr>
          <p:cNvSpPr>
            <a:spLocks noGrp="1"/>
          </p:cNvSpPr>
          <p:nvPr>
            <p:ph type="dt" sz="half" idx="10"/>
          </p:nvPr>
        </p:nvSpPr>
        <p:spPr/>
        <p:txBody>
          <a:bodyPr/>
          <a:lstStyle/>
          <a:p>
            <a:fld id="{625A7881-922E-43BF-AC19-96D749FDA1AC}" type="datetime1">
              <a:rPr lang="en-US" smtClean="0"/>
              <a:t>4/27/2025</a:t>
            </a:fld>
            <a:endParaRPr lang="en-US" dirty="0"/>
          </a:p>
        </p:txBody>
      </p:sp>
      <p:sp>
        <p:nvSpPr>
          <p:cNvPr id="5" name="Footer Placeholder 4">
            <a:extLst>
              <a:ext uri="{FF2B5EF4-FFF2-40B4-BE49-F238E27FC236}">
                <a16:creationId xmlns:a16="http://schemas.microsoft.com/office/drawing/2014/main" id="{52D4A627-052C-38EA-B96A-3B4BB00F430E}"/>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FABF3D1D-2F4B-7AEE-1455-6156796817DB}"/>
              </a:ext>
            </a:extLst>
          </p:cNvPr>
          <p:cNvSpPr>
            <a:spLocks noGrp="1"/>
          </p:cNvSpPr>
          <p:nvPr>
            <p:ph type="sldNum" sz="quarter" idx="12"/>
          </p:nvPr>
        </p:nvSpPr>
        <p:spPr/>
        <p:txBody>
          <a:bodyPr/>
          <a:lstStyle/>
          <a:p>
            <a:fld id="{C71F9C22-B22B-44CB-9767-FEAA46333133}" type="slidenum">
              <a:rPr lang="en-US" smtClean="0"/>
              <a:t>23</a:t>
            </a:fld>
            <a:endParaRPr lang="en-US" dirty="0"/>
          </a:p>
        </p:txBody>
      </p:sp>
    </p:spTree>
    <p:extLst>
      <p:ext uri="{BB962C8B-B14F-4D97-AF65-F5344CB8AC3E}">
        <p14:creationId xmlns:p14="http://schemas.microsoft.com/office/powerpoint/2010/main" val="1944212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8000"/>
                <a:hueMod val="94000"/>
                <a:satMod val="148000"/>
                <a:lumMod val="150000"/>
              </a:schemeClr>
            </a:gs>
            <a:gs pos="100000">
              <a:schemeClr val="bg2">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78A47D-4F17-40FE-AB70-7AF78A9575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400" y="-14287"/>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5BE3A7E-6A3F-401E-A025-BBB8FDB8DD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20788" cy="6858001"/>
            <a:chOff x="-14288" y="0"/>
            <a:chExt cx="1220788" cy="6858001"/>
          </a:xfrm>
          <a:solidFill>
            <a:schemeClr val="tx1">
              <a:alpha val="60000"/>
            </a:schemeClr>
          </a:solidFill>
        </p:grpSpPr>
        <p:sp>
          <p:nvSpPr>
            <p:cNvPr id="11" name="Rectangle 5">
              <a:extLst>
                <a:ext uri="{FF2B5EF4-FFF2-40B4-BE49-F238E27FC236}">
                  <a16:creationId xmlns:a16="http://schemas.microsoft.com/office/drawing/2014/main" id="{41EE9036-817C-476C-BD59-B5184F9A3E3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2" name="Freeform 6">
              <a:extLst>
                <a:ext uri="{FF2B5EF4-FFF2-40B4-BE49-F238E27FC236}">
                  <a16:creationId xmlns:a16="http://schemas.microsoft.com/office/drawing/2014/main" id="{F098087A-B4E4-4300-A841-44988BD88E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 name="Freeform 7">
              <a:extLst>
                <a:ext uri="{FF2B5EF4-FFF2-40B4-BE49-F238E27FC236}">
                  <a16:creationId xmlns:a16="http://schemas.microsoft.com/office/drawing/2014/main" id="{F5BD5F4B-A39C-4DF9-84E4-A4D33F30E6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 name="Freeform 8">
              <a:extLst>
                <a:ext uri="{FF2B5EF4-FFF2-40B4-BE49-F238E27FC236}">
                  <a16:creationId xmlns:a16="http://schemas.microsoft.com/office/drawing/2014/main" id="{D7FA9858-BFA0-4D5B-AF72-B1B65EB069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 name="Freeform 9">
              <a:extLst>
                <a:ext uri="{FF2B5EF4-FFF2-40B4-BE49-F238E27FC236}">
                  <a16:creationId xmlns:a16="http://schemas.microsoft.com/office/drawing/2014/main" id="{A508A5F3-AFE0-4750-A9C2-B51A514FFC4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 name="Freeform 10">
              <a:extLst>
                <a:ext uri="{FF2B5EF4-FFF2-40B4-BE49-F238E27FC236}">
                  <a16:creationId xmlns:a16="http://schemas.microsoft.com/office/drawing/2014/main" id="{92B4AAEB-ABF4-42A7-BE52-0B442190D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 name="Freeform 11">
              <a:extLst>
                <a:ext uri="{FF2B5EF4-FFF2-40B4-BE49-F238E27FC236}">
                  <a16:creationId xmlns:a16="http://schemas.microsoft.com/office/drawing/2014/main" id="{3767C370-4A42-4376-8CAE-606C4BC8F4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 name="Freeform 12">
              <a:extLst>
                <a:ext uri="{FF2B5EF4-FFF2-40B4-BE49-F238E27FC236}">
                  <a16:creationId xmlns:a16="http://schemas.microsoft.com/office/drawing/2014/main" id="{36205F53-9C95-4954-B97C-1625BB8A350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 name="Freeform 13">
              <a:extLst>
                <a:ext uri="{FF2B5EF4-FFF2-40B4-BE49-F238E27FC236}">
                  <a16:creationId xmlns:a16="http://schemas.microsoft.com/office/drawing/2014/main" id="{DC80B58E-3469-43E9-96FC-D747B69830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 name="Freeform 14">
              <a:extLst>
                <a:ext uri="{FF2B5EF4-FFF2-40B4-BE49-F238E27FC236}">
                  <a16:creationId xmlns:a16="http://schemas.microsoft.com/office/drawing/2014/main" id="{E17A4ED2-DDD7-4B4D-A39C-9B0121C886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 name="Freeform 15">
              <a:extLst>
                <a:ext uri="{FF2B5EF4-FFF2-40B4-BE49-F238E27FC236}">
                  <a16:creationId xmlns:a16="http://schemas.microsoft.com/office/drawing/2014/main" id="{A2C14A85-E7A9-4E1D-809F-20F5CFA788B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 name="Line 16">
              <a:extLst>
                <a:ext uri="{FF2B5EF4-FFF2-40B4-BE49-F238E27FC236}">
                  <a16:creationId xmlns:a16="http://schemas.microsoft.com/office/drawing/2014/main" id="{F3D51E32-9399-4B7F-8D91-BF9A068B834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23" name="Freeform 17">
              <a:extLst>
                <a:ext uri="{FF2B5EF4-FFF2-40B4-BE49-F238E27FC236}">
                  <a16:creationId xmlns:a16="http://schemas.microsoft.com/office/drawing/2014/main" id="{9969F9D2-502D-4C1D-ABA5-02B1BF2A00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4" name="Freeform 18">
              <a:extLst>
                <a:ext uri="{FF2B5EF4-FFF2-40B4-BE49-F238E27FC236}">
                  <a16:creationId xmlns:a16="http://schemas.microsoft.com/office/drawing/2014/main" id="{4AE555C6-5623-478A-BF35-63E9929A3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5" name="Freeform 19">
              <a:extLst>
                <a:ext uri="{FF2B5EF4-FFF2-40B4-BE49-F238E27FC236}">
                  <a16:creationId xmlns:a16="http://schemas.microsoft.com/office/drawing/2014/main" id="{A3D3AED4-A69E-4301-9BB4-436DC5F0C9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6" name="Freeform 20">
              <a:extLst>
                <a:ext uri="{FF2B5EF4-FFF2-40B4-BE49-F238E27FC236}">
                  <a16:creationId xmlns:a16="http://schemas.microsoft.com/office/drawing/2014/main" id="{C3B8082C-2D81-48D7-8B45-85B7C892963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7" name="Rectangle 21">
              <a:extLst>
                <a:ext uri="{FF2B5EF4-FFF2-40B4-BE49-F238E27FC236}">
                  <a16:creationId xmlns:a16="http://schemas.microsoft.com/office/drawing/2014/main" id="{9AD35461-BA86-408B-8A29-244EB2F2FB5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28" name="Freeform 22">
              <a:extLst>
                <a:ext uri="{FF2B5EF4-FFF2-40B4-BE49-F238E27FC236}">
                  <a16:creationId xmlns:a16="http://schemas.microsoft.com/office/drawing/2014/main" id="{F238E495-B6C6-4857-899B-CDD5848312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9" name="Freeform 23">
              <a:extLst>
                <a:ext uri="{FF2B5EF4-FFF2-40B4-BE49-F238E27FC236}">
                  <a16:creationId xmlns:a16="http://schemas.microsoft.com/office/drawing/2014/main" id="{E20A751E-054C-4EC2-8DA3-0EC923A658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0" name="Freeform 24">
              <a:extLst>
                <a:ext uri="{FF2B5EF4-FFF2-40B4-BE49-F238E27FC236}">
                  <a16:creationId xmlns:a16="http://schemas.microsoft.com/office/drawing/2014/main" id="{B6E8E701-3D21-4E5C-AB6E-9A7404697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1" name="Freeform 25">
              <a:extLst>
                <a:ext uri="{FF2B5EF4-FFF2-40B4-BE49-F238E27FC236}">
                  <a16:creationId xmlns:a16="http://schemas.microsoft.com/office/drawing/2014/main" id="{431BDA41-D09D-4984-B888-756F5F81B49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2" name="Freeform 26">
              <a:extLst>
                <a:ext uri="{FF2B5EF4-FFF2-40B4-BE49-F238E27FC236}">
                  <a16:creationId xmlns:a16="http://schemas.microsoft.com/office/drawing/2014/main" id="{0DC943D2-20E4-4C00-82D2-D405A7C00B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3" name="Freeform 27">
              <a:extLst>
                <a:ext uri="{FF2B5EF4-FFF2-40B4-BE49-F238E27FC236}">
                  <a16:creationId xmlns:a16="http://schemas.microsoft.com/office/drawing/2014/main" id="{4BC34A74-80A2-4DE1-8ADC-BBD170903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4" name="Freeform 28">
              <a:extLst>
                <a:ext uri="{FF2B5EF4-FFF2-40B4-BE49-F238E27FC236}">
                  <a16:creationId xmlns:a16="http://schemas.microsoft.com/office/drawing/2014/main" id="{C6C3CA25-431F-4E26-952D-4AA9C4C725C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5" name="Freeform 29">
              <a:extLst>
                <a:ext uri="{FF2B5EF4-FFF2-40B4-BE49-F238E27FC236}">
                  <a16:creationId xmlns:a16="http://schemas.microsoft.com/office/drawing/2014/main" id="{776D1836-82AE-40EF-9829-C6B8D2CF025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6" name="Freeform 30">
              <a:extLst>
                <a:ext uri="{FF2B5EF4-FFF2-40B4-BE49-F238E27FC236}">
                  <a16:creationId xmlns:a16="http://schemas.microsoft.com/office/drawing/2014/main" id="{9A8E397E-ADF9-45C1-98F4-3F5A86378B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7" name="Freeform 31">
              <a:extLst>
                <a:ext uri="{FF2B5EF4-FFF2-40B4-BE49-F238E27FC236}">
                  <a16:creationId xmlns:a16="http://schemas.microsoft.com/office/drawing/2014/main" id="{DE07CFD9-357F-40BC-A792-CE874BFE50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sp>
        <p:nvSpPr>
          <p:cNvPr id="2" name="Title 1">
            <a:extLst>
              <a:ext uri="{FF2B5EF4-FFF2-40B4-BE49-F238E27FC236}">
                <a16:creationId xmlns:a16="http://schemas.microsoft.com/office/drawing/2014/main" id="{7280E133-A37E-E437-2877-6CDFEC3F0E2B}"/>
              </a:ext>
            </a:extLst>
          </p:cNvPr>
          <p:cNvSpPr>
            <a:spLocks noGrp="1"/>
          </p:cNvSpPr>
          <p:nvPr>
            <p:ph type="title"/>
          </p:nvPr>
        </p:nvSpPr>
        <p:spPr>
          <a:xfrm>
            <a:off x="1141413" y="1082673"/>
            <a:ext cx="2869416" cy="4708528"/>
          </a:xfrm>
        </p:spPr>
        <p:txBody>
          <a:bodyPr>
            <a:normAutofit/>
          </a:bodyPr>
          <a:lstStyle/>
          <a:p>
            <a:pPr algn="r"/>
            <a:r>
              <a:rPr lang="en-US" sz="4000"/>
              <a:t>The Angel of the Lord </a:t>
            </a:r>
          </a:p>
        </p:txBody>
      </p:sp>
      <p:cxnSp>
        <p:nvCxnSpPr>
          <p:cNvPr id="39" name="Straight Connector 38">
            <a:extLst>
              <a:ext uri="{FF2B5EF4-FFF2-40B4-BE49-F238E27FC236}">
                <a16:creationId xmlns:a16="http://schemas.microsoft.com/office/drawing/2014/main" id="{085ECEC0-FF5D-4348-92C7-1EA7C61E77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454684"/>
            <a:ext cx="0" cy="3649129"/>
          </a:xfrm>
          <a:prstGeom prst="line">
            <a:avLst/>
          </a:prstGeom>
          <a:ln w="254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6D54336-BA49-382E-D5F5-3B093B279599}"/>
              </a:ext>
            </a:extLst>
          </p:cNvPr>
          <p:cNvSpPr>
            <a:spLocks noGrp="1"/>
          </p:cNvSpPr>
          <p:nvPr>
            <p:ph idx="1"/>
          </p:nvPr>
        </p:nvSpPr>
        <p:spPr>
          <a:xfrm>
            <a:off x="5297763" y="488950"/>
            <a:ext cx="6432274" cy="6273800"/>
          </a:xfrm>
        </p:spPr>
        <p:txBody>
          <a:bodyPr anchor="ctr">
            <a:normAutofit fontScale="85000" lnSpcReduction="20000"/>
          </a:bodyPr>
          <a:lstStyle/>
          <a:p>
            <a:r>
              <a:rPr lang="en-US" sz="3500" dirty="0"/>
              <a:t>Still, in some passages </a:t>
            </a:r>
            <a:r>
              <a:rPr lang="en-US" sz="3500" b="1" dirty="0"/>
              <a:t>He distinguishes Himself from Yahweh </a:t>
            </a:r>
            <a:r>
              <a:rPr lang="en-US" sz="3500" dirty="0"/>
              <a:t>(Gen. 16:7-14; 21:17-18; 22:11-18; 31:11-13, Ex. 3:2; Judg. 2:1-4; 5:23; 6:11-22; 13:3-22; 2 Sam. 24:16; Zech. 1:12; 3:1; 12:8). </a:t>
            </a:r>
            <a:r>
              <a:rPr lang="en-US" sz="3500" dirty="0">
                <a:solidFill>
                  <a:schemeClr val="tx1"/>
                </a:solidFill>
              </a:rPr>
              <a:t>That the Angel of the Lord is a</a:t>
            </a:r>
            <a:r>
              <a:rPr lang="en-US" sz="3500" dirty="0"/>
              <a:t> </a:t>
            </a:r>
            <a:r>
              <a:rPr lang="en-US" sz="3500" dirty="0">
                <a:highlight>
                  <a:srgbClr val="FFFF00"/>
                </a:highlight>
              </a:rPr>
              <a:t>Christophany</a:t>
            </a:r>
            <a:r>
              <a:rPr lang="en-US" sz="3500" dirty="0"/>
              <a:t> </a:t>
            </a:r>
            <a:r>
              <a:rPr lang="en-US" sz="3500" dirty="0">
                <a:solidFill>
                  <a:schemeClr val="tx1"/>
                </a:solidFill>
              </a:rPr>
              <a:t>is suggested by the fact a clear reference to “the Angel of the Lord” ceases after the incarnation. </a:t>
            </a:r>
          </a:p>
          <a:p>
            <a:r>
              <a:rPr lang="en-US" sz="3500" dirty="0">
                <a:solidFill>
                  <a:schemeClr val="tx1"/>
                </a:solidFill>
              </a:rPr>
              <a:t>References to </a:t>
            </a:r>
            <a:r>
              <a:rPr lang="en-US" sz="3500" b="1" dirty="0">
                <a:highlight>
                  <a:srgbClr val="FFFF00"/>
                </a:highlight>
              </a:rPr>
              <a:t>an</a:t>
            </a:r>
            <a:r>
              <a:rPr lang="en-US" sz="3500" dirty="0"/>
              <a:t> </a:t>
            </a:r>
            <a:r>
              <a:rPr lang="en-US" sz="3500" dirty="0">
                <a:solidFill>
                  <a:schemeClr val="tx1"/>
                </a:solidFill>
              </a:rPr>
              <a:t>angel of the Lord in Luke 1:11; and 2:8 and Acts 5:19 lack the Greek article which would suggest an ordinary angel. </a:t>
            </a:r>
          </a:p>
          <a:p>
            <a:endParaRPr lang="en-US" sz="1800" dirty="0"/>
          </a:p>
        </p:txBody>
      </p:sp>
      <p:grpSp>
        <p:nvGrpSpPr>
          <p:cNvPr id="41" name="Group 40">
            <a:extLst>
              <a:ext uri="{FF2B5EF4-FFF2-40B4-BE49-F238E27FC236}">
                <a16:creationId xmlns:a16="http://schemas.microsoft.com/office/drawing/2014/main" id="{F4E035BE-9FF4-43D3-BC25-CF582D7FF8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solidFill>
            <a:schemeClr val="tx1">
              <a:alpha val="60000"/>
            </a:schemeClr>
          </a:solidFill>
        </p:grpSpPr>
        <p:sp>
          <p:nvSpPr>
            <p:cNvPr id="42" name="Freeform 32">
              <a:extLst>
                <a:ext uri="{FF2B5EF4-FFF2-40B4-BE49-F238E27FC236}">
                  <a16:creationId xmlns:a16="http://schemas.microsoft.com/office/drawing/2014/main" id="{F98BCEB2-EC20-4E84-A994-0AC37292C8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3" name="Freeform 33">
              <a:extLst>
                <a:ext uri="{FF2B5EF4-FFF2-40B4-BE49-F238E27FC236}">
                  <a16:creationId xmlns:a16="http://schemas.microsoft.com/office/drawing/2014/main" id="{7A2E1821-AEDF-417E-9F17-83379E9C094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4" name="Freeform 34">
              <a:extLst>
                <a:ext uri="{FF2B5EF4-FFF2-40B4-BE49-F238E27FC236}">
                  <a16:creationId xmlns:a16="http://schemas.microsoft.com/office/drawing/2014/main" id="{CB3734E2-8292-4B47-B6AB-0E5A058DE95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5" name="Freeform 35">
              <a:extLst>
                <a:ext uri="{FF2B5EF4-FFF2-40B4-BE49-F238E27FC236}">
                  <a16:creationId xmlns:a16="http://schemas.microsoft.com/office/drawing/2014/main" id="{A0B09C51-29AB-45C0-B707-CCFB9DF280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6" name="Freeform 36">
              <a:extLst>
                <a:ext uri="{FF2B5EF4-FFF2-40B4-BE49-F238E27FC236}">
                  <a16:creationId xmlns:a16="http://schemas.microsoft.com/office/drawing/2014/main" id="{510C0CED-AE1B-45AE-B5E1-57521E589D2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7" name="Freeform 37">
              <a:extLst>
                <a:ext uri="{FF2B5EF4-FFF2-40B4-BE49-F238E27FC236}">
                  <a16:creationId xmlns:a16="http://schemas.microsoft.com/office/drawing/2014/main" id="{591F2327-4B45-41AA-B41C-7404B6A1E4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8" name="Freeform 38">
              <a:extLst>
                <a:ext uri="{FF2B5EF4-FFF2-40B4-BE49-F238E27FC236}">
                  <a16:creationId xmlns:a16="http://schemas.microsoft.com/office/drawing/2014/main" id="{5A63224C-41A0-42C0-96F6-0B2BE99A13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9" name="Freeform 39">
              <a:extLst>
                <a:ext uri="{FF2B5EF4-FFF2-40B4-BE49-F238E27FC236}">
                  <a16:creationId xmlns:a16="http://schemas.microsoft.com/office/drawing/2014/main" id="{A7C00B9F-C253-4776-9935-EC02254A4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50" name="Freeform 40">
              <a:extLst>
                <a:ext uri="{FF2B5EF4-FFF2-40B4-BE49-F238E27FC236}">
                  <a16:creationId xmlns:a16="http://schemas.microsoft.com/office/drawing/2014/main" id="{5062D4AA-13F3-4064-8440-FFE8562D85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51" name="Rectangle 41">
              <a:extLst>
                <a:ext uri="{FF2B5EF4-FFF2-40B4-BE49-F238E27FC236}">
                  <a16:creationId xmlns:a16="http://schemas.microsoft.com/office/drawing/2014/main" id="{3E143B27-CB82-440B-879B-D25C1891C19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grpSp>
      <p:sp>
        <p:nvSpPr>
          <p:cNvPr id="4" name="Date Placeholder 3">
            <a:extLst>
              <a:ext uri="{FF2B5EF4-FFF2-40B4-BE49-F238E27FC236}">
                <a16:creationId xmlns:a16="http://schemas.microsoft.com/office/drawing/2014/main" id="{4251555A-F4ED-D31F-D7D0-BB0C56EF8C7A}"/>
              </a:ext>
            </a:extLst>
          </p:cNvPr>
          <p:cNvSpPr>
            <a:spLocks noGrp="1"/>
          </p:cNvSpPr>
          <p:nvPr>
            <p:ph type="dt" sz="half" idx="10"/>
          </p:nvPr>
        </p:nvSpPr>
        <p:spPr/>
        <p:txBody>
          <a:bodyPr/>
          <a:lstStyle/>
          <a:p>
            <a:fld id="{26D0DFC4-0B07-47FF-A588-A1A60D4A3BBE}" type="datetime1">
              <a:rPr lang="en-US" smtClean="0"/>
              <a:t>4/27/2025</a:t>
            </a:fld>
            <a:endParaRPr lang="en-US" dirty="0"/>
          </a:p>
        </p:txBody>
      </p:sp>
      <p:sp>
        <p:nvSpPr>
          <p:cNvPr id="5" name="Footer Placeholder 4">
            <a:extLst>
              <a:ext uri="{FF2B5EF4-FFF2-40B4-BE49-F238E27FC236}">
                <a16:creationId xmlns:a16="http://schemas.microsoft.com/office/drawing/2014/main" id="{B12C2EF4-A70C-4AC4-9E62-EEA0448DF36E}"/>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51C560B7-7A35-3FA5-2858-357E3FF71BDD}"/>
              </a:ext>
            </a:extLst>
          </p:cNvPr>
          <p:cNvSpPr>
            <a:spLocks noGrp="1"/>
          </p:cNvSpPr>
          <p:nvPr>
            <p:ph type="sldNum" sz="quarter" idx="12"/>
          </p:nvPr>
        </p:nvSpPr>
        <p:spPr/>
        <p:txBody>
          <a:bodyPr/>
          <a:lstStyle/>
          <a:p>
            <a:fld id="{C71F9C22-B22B-44CB-9767-FEAA46333133}" type="slidenum">
              <a:rPr lang="en-US" smtClean="0"/>
              <a:t>24</a:t>
            </a:fld>
            <a:endParaRPr lang="en-US" dirty="0"/>
          </a:p>
        </p:txBody>
      </p:sp>
    </p:spTree>
    <p:extLst>
      <p:ext uri="{BB962C8B-B14F-4D97-AF65-F5344CB8AC3E}">
        <p14:creationId xmlns:p14="http://schemas.microsoft.com/office/powerpoint/2010/main" val="16783952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94000"/>
                <a:satMod val="148000"/>
                <a:lumMod val="150000"/>
              </a:schemeClr>
            </a:gs>
            <a:gs pos="100000">
              <a:schemeClr val="bg1">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9ACD3AF8-B16E-4174-8C1A-41F683C4AF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FF5EAD09-B81D-415F-8BCF-73C81AE05F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0" name="Rectangle 5">
              <a:extLst>
                <a:ext uri="{FF2B5EF4-FFF2-40B4-BE49-F238E27FC236}">
                  <a16:creationId xmlns:a16="http://schemas.microsoft.com/office/drawing/2014/main" id="{CFB79010-8ED4-49EF-AFD2-F4D8C80B69B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11" name="Freeform 6">
              <a:extLst>
                <a:ext uri="{FF2B5EF4-FFF2-40B4-BE49-F238E27FC236}">
                  <a16:creationId xmlns:a16="http://schemas.microsoft.com/office/drawing/2014/main" id="{4649B869-006E-42B5-9DDC-21049B130E0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2" name="Freeform 7">
              <a:extLst>
                <a:ext uri="{FF2B5EF4-FFF2-40B4-BE49-F238E27FC236}">
                  <a16:creationId xmlns:a16="http://schemas.microsoft.com/office/drawing/2014/main" id="{443096BD-333F-48B6-8220-D1F9793E40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3" name="Rectangle 8">
              <a:extLst>
                <a:ext uri="{FF2B5EF4-FFF2-40B4-BE49-F238E27FC236}">
                  <a16:creationId xmlns:a16="http://schemas.microsoft.com/office/drawing/2014/main" id="{1A45BB9A-7E84-4B9B-923A-270A97F8524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14" name="Freeform 9">
              <a:extLst>
                <a:ext uri="{FF2B5EF4-FFF2-40B4-BE49-F238E27FC236}">
                  <a16:creationId xmlns:a16="http://schemas.microsoft.com/office/drawing/2014/main" id="{D7D7C768-2F76-4DE2-A807-1B9FFF816C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5" name="Freeform 10">
              <a:extLst>
                <a:ext uri="{FF2B5EF4-FFF2-40B4-BE49-F238E27FC236}">
                  <a16:creationId xmlns:a16="http://schemas.microsoft.com/office/drawing/2014/main" id="{1870B32E-EE42-470E-B543-CA55AEC8CA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6" name="Freeform 11">
              <a:extLst>
                <a:ext uri="{FF2B5EF4-FFF2-40B4-BE49-F238E27FC236}">
                  <a16:creationId xmlns:a16="http://schemas.microsoft.com/office/drawing/2014/main" id="{EEF09120-11AA-4DB5-98A8-EC4923002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7" name="Freeform 12">
              <a:extLst>
                <a:ext uri="{FF2B5EF4-FFF2-40B4-BE49-F238E27FC236}">
                  <a16:creationId xmlns:a16="http://schemas.microsoft.com/office/drawing/2014/main" id="{39CC463D-589C-461C-A234-0460EB06B8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8" name="Freeform 13">
              <a:extLst>
                <a:ext uri="{FF2B5EF4-FFF2-40B4-BE49-F238E27FC236}">
                  <a16:creationId xmlns:a16="http://schemas.microsoft.com/office/drawing/2014/main" id="{B6516153-269A-421E-A021-CB3F3C5E1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9" name="Freeform 14">
              <a:extLst>
                <a:ext uri="{FF2B5EF4-FFF2-40B4-BE49-F238E27FC236}">
                  <a16:creationId xmlns:a16="http://schemas.microsoft.com/office/drawing/2014/main" id="{45E14300-6C4A-4F77-915F-F3B25B0237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0" name="Freeform 15">
              <a:extLst>
                <a:ext uri="{FF2B5EF4-FFF2-40B4-BE49-F238E27FC236}">
                  <a16:creationId xmlns:a16="http://schemas.microsoft.com/office/drawing/2014/main" id="{993E312A-E6A6-4B52-ADE6-618ADC89BA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1" name="Freeform 16">
              <a:extLst>
                <a:ext uri="{FF2B5EF4-FFF2-40B4-BE49-F238E27FC236}">
                  <a16:creationId xmlns:a16="http://schemas.microsoft.com/office/drawing/2014/main" id="{2F0F3026-2480-472B-8C52-36812C81E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2" name="Freeform 17">
              <a:extLst>
                <a:ext uri="{FF2B5EF4-FFF2-40B4-BE49-F238E27FC236}">
                  <a16:creationId xmlns:a16="http://schemas.microsoft.com/office/drawing/2014/main" id="{34E1C992-559D-4827-9F30-31A3CA7A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3" name="Freeform 18">
              <a:extLst>
                <a:ext uri="{FF2B5EF4-FFF2-40B4-BE49-F238E27FC236}">
                  <a16:creationId xmlns:a16="http://schemas.microsoft.com/office/drawing/2014/main" id="{D9F2FB98-F443-498F-AAD9-6945825681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4" name="Freeform 19">
              <a:extLst>
                <a:ext uri="{FF2B5EF4-FFF2-40B4-BE49-F238E27FC236}">
                  <a16:creationId xmlns:a16="http://schemas.microsoft.com/office/drawing/2014/main" id="{75DBF6EC-ED50-43E4-8A8B-64CE86A88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5" name="Freeform 20">
              <a:extLst>
                <a:ext uri="{FF2B5EF4-FFF2-40B4-BE49-F238E27FC236}">
                  <a16:creationId xmlns:a16="http://schemas.microsoft.com/office/drawing/2014/main" id="{FD854F40-AC43-4F21-9C62-2CE35CFD2B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6" name="Freeform 21">
              <a:extLst>
                <a:ext uri="{FF2B5EF4-FFF2-40B4-BE49-F238E27FC236}">
                  <a16:creationId xmlns:a16="http://schemas.microsoft.com/office/drawing/2014/main" id="{62CCB560-494A-4F74-9DE4-068806A893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7" name="Freeform 22">
              <a:extLst>
                <a:ext uri="{FF2B5EF4-FFF2-40B4-BE49-F238E27FC236}">
                  <a16:creationId xmlns:a16="http://schemas.microsoft.com/office/drawing/2014/main" id="{6F9A05F2-B5D2-4D8A-9A78-14E45C13FE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8" name="Freeform 23">
              <a:extLst>
                <a:ext uri="{FF2B5EF4-FFF2-40B4-BE49-F238E27FC236}">
                  <a16:creationId xmlns:a16="http://schemas.microsoft.com/office/drawing/2014/main" id="{A6373189-19BB-4BEC-84A3-432253E05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9" name="Freeform 24">
              <a:extLst>
                <a:ext uri="{FF2B5EF4-FFF2-40B4-BE49-F238E27FC236}">
                  <a16:creationId xmlns:a16="http://schemas.microsoft.com/office/drawing/2014/main" id="{71AB3122-947A-44DB-B190-A2601C6C95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0" name="Freeform 25">
              <a:extLst>
                <a:ext uri="{FF2B5EF4-FFF2-40B4-BE49-F238E27FC236}">
                  <a16:creationId xmlns:a16="http://schemas.microsoft.com/office/drawing/2014/main" id="{74B4109D-3AFC-4D44-87B1-0CDED3E63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1" name="Freeform 26">
              <a:extLst>
                <a:ext uri="{FF2B5EF4-FFF2-40B4-BE49-F238E27FC236}">
                  <a16:creationId xmlns:a16="http://schemas.microsoft.com/office/drawing/2014/main" id="{44AAD39F-F7C9-4D00-95E0-0465B4E858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2" name="Freeform 27">
              <a:extLst>
                <a:ext uri="{FF2B5EF4-FFF2-40B4-BE49-F238E27FC236}">
                  <a16:creationId xmlns:a16="http://schemas.microsoft.com/office/drawing/2014/main" id="{C1DCAB8D-6EF6-4A84-8D0C-AA9226DEC9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3" name="Freeform 28">
              <a:extLst>
                <a:ext uri="{FF2B5EF4-FFF2-40B4-BE49-F238E27FC236}">
                  <a16:creationId xmlns:a16="http://schemas.microsoft.com/office/drawing/2014/main" id="{C407F97F-83CF-4703-B9E0-6335530E32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4" name="Freeform 29">
              <a:extLst>
                <a:ext uri="{FF2B5EF4-FFF2-40B4-BE49-F238E27FC236}">
                  <a16:creationId xmlns:a16="http://schemas.microsoft.com/office/drawing/2014/main" id="{0D8D2363-5D84-4CFF-89AA-3C93C859DB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5" name="Freeform 30">
              <a:extLst>
                <a:ext uri="{FF2B5EF4-FFF2-40B4-BE49-F238E27FC236}">
                  <a16:creationId xmlns:a16="http://schemas.microsoft.com/office/drawing/2014/main" id="{0435A35C-AC99-4E12-8CB0-9C640DAA94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6" name="Freeform 31">
              <a:extLst>
                <a:ext uri="{FF2B5EF4-FFF2-40B4-BE49-F238E27FC236}">
                  <a16:creationId xmlns:a16="http://schemas.microsoft.com/office/drawing/2014/main" id="{F20392CF-2256-4527-836B-2E6F88596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7" name="Freeform 32">
              <a:extLst>
                <a:ext uri="{FF2B5EF4-FFF2-40B4-BE49-F238E27FC236}">
                  <a16:creationId xmlns:a16="http://schemas.microsoft.com/office/drawing/2014/main" id="{C52C3AD3-122C-4010-9C55-B0247F8CCA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8" name="Rectangle 33">
              <a:extLst>
                <a:ext uri="{FF2B5EF4-FFF2-40B4-BE49-F238E27FC236}">
                  <a16:creationId xmlns:a16="http://schemas.microsoft.com/office/drawing/2014/main" id="{EFCB53ED-09C0-4AD7-9BBC-366833D5FE0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39" name="Freeform 34">
              <a:extLst>
                <a:ext uri="{FF2B5EF4-FFF2-40B4-BE49-F238E27FC236}">
                  <a16:creationId xmlns:a16="http://schemas.microsoft.com/office/drawing/2014/main" id="{6F309F52-BFCF-47D9-8089-BC049540DB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0" name="Freeform 35">
              <a:extLst>
                <a:ext uri="{FF2B5EF4-FFF2-40B4-BE49-F238E27FC236}">
                  <a16:creationId xmlns:a16="http://schemas.microsoft.com/office/drawing/2014/main" id="{5F9AE85F-C7AA-4761-B468-2E100829B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1" name="Freeform 36">
              <a:extLst>
                <a:ext uri="{FF2B5EF4-FFF2-40B4-BE49-F238E27FC236}">
                  <a16:creationId xmlns:a16="http://schemas.microsoft.com/office/drawing/2014/main" id="{2C81C778-91E5-4AE9-AACB-8566E7A28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2" name="Freeform 37">
              <a:extLst>
                <a:ext uri="{FF2B5EF4-FFF2-40B4-BE49-F238E27FC236}">
                  <a16:creationId xmlns:a16="http://schemas.microsoft.com/office/drawing/2014/main" id="{6C56E0B4-58A0-4B2B-BD56-54121BB8DB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3" name="Freeform 38">
              <a:extLst>
                <a:ext uri="{FF2B5EF4-FFF2-40B4-BE49-F238E27FC236}">
                  <a16:creationId xmlns:a16="http://schemas.microsoft.com/office/drawing/2014/main" id="{88A29CFE-13A6-4509-946F-5C074F85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4" name="Freeform 39">
              <a:extLst>
                <a:ext uri="{FF2B5EF4-FFF2-40B4-BE49-F238E27FC236}">
                  <a16:creationId xmlns:a16="http://schemas.microsoft.com/office/drawing/2014/main" id="{00235A0A-018B-4499-AC16-AF83457BF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5" name="Freeform 40">
              <a:extLst>
                <a:ext uri="{FF2B5EF4-FFF2-40B4-BE49-F238E27FC236}">
                  <a16:creationId xmlns:a16="http://schemas.microsoft.com/office/drawing/2014/main" id="{861DF9B7-50DC-4EBE-8B23-97FE92DBBB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6" name="Freeform 41">
              <a:extLst>
                <a:ext uri="{FF2B5EF4-FFF2-40B4-BE49-F238E27FC236}">
                  <a16:creationId xmlns:a16="http://schemas.microsoft.com/office/drawing/2014/main" id="{69673907-73D7-4729-A911-9BD078EC2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7" name="Freeform 42">
              <a:extLst>
                <a:ext uri="{FF2B5EF4-FFF2-40B4-BE49-F238E27FC236}">
                  <a16:creationId xmlns:a16="http://schemas.microsoft.com/office/drawing/2014/main" id="{4DC844D3-8053-4EE7-A286-50157B6FD8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8" name="Freeform 43">
              <a:extLst>
                <a:ext uri="{FF2B5EF4-FFF2-40B4-BE49-F238E27FC236}">
                  <a16:creationId xmlns:a16="http://schemas.microsoft.com/office/drawing/2014/main" id="{D67575A0-A45A-4773-874C-16370E3670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9" name="Freeform 44">
              <a:extLst>
                <a:ext uri="{FF2B5EF4-FFF2-40B4-BE49-F238E27FC236}">
                  <a16:creationId xmlns:a16="http://schemas.microsoft.com/office/drawing/2014/main" id="{4327252B-B62B-4DE0-A924-B7F6E40AD9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0" name="Rectangle 45">
              <a:extLst>
                <a:ext uri="{FF2B5EF4-FFF2-40B4-BE49-F238E27FC236}">
                  <a16:creationId xmlns:a16="http://schemas.microsoft.com/office/drawing/2014/main" id="{778BC6A7-AC19-497B-A7C6-E447B2EBDAB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51" name="Freeform 46">
              <a:extLst>
                <a:ext uri="{FF2B5EF4-FFF2-40B4-BE49-F238E27FC236}">
                  <a16:creationId xmlns:a16="http://schemas.microsoft.com/office/drawing/2014/main" id="{4E79A87B-BF1F-437A-9FED-BE93025E50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2" name="Freeform 47">
              <a:extLst>
                <a:ext uri="{FF2B5EF4-FFF2-40B4-BE49-F238E27FC236}">
                  <a16:creationId xmlns:a16="http://schemas.microsoft.com/office/drawing/2014/main" id="{DFAAF3CC-B4E0-45C8-AC2D-EF0D6D823D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3" name="Freeform 48">
              <a:extLst>
                <a:ext uri="{FF2B5EF4-FFF2-40B4-BE49-F238E27FC236}">
                  <a16:creationId xmlns:a16="http://schemas.microsoft.com/office/drawing/2014/main" id="{A5A12C87-1E4A-4664-B2F4-A1C8B656F9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4" name="Freeform 49">
              <a:extLst>
                <a:ext uri="{FF2B5EF4-FFF2-40B4-BE49-F238E27FC236}">
                  <a16:creationId xmlns:a16="http://schemas.microsoft.com/office/drawing/2014/main" id="{B3AF8230-4630-4505-ADDB-16A9B6B377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5" name="Freeform 50">
              <a:extLst>
                <a:ext uri="{FF2B5EF4-FFF2-40B4-BE49-F238E27FC236}">
                  <a16:creationId xmlns:a16="http://schemas.microsoft.com/office/drawing/2014/main" id="{33F93F6D-724D-42F3-AF1D-3081EAB5D1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6" name="Freeform 51">
              <a:extLst>
                <a:ext uri="{FF2B5EF4-FFF2-40B4-BE49-F238E27FC236}">
                  <a16:creationId xmlns:a16="http://schemas.microsoft.com/office/drawing/2014/main" id="{F5DD7A8F-FB67-4E79-80DB-0FAF3A098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7" name="Freeform 52">
              <a:extLst>
                <a:ext uri="{FF2B5EF4-FFF2-40B4-BE49-F238E27FC236}">
                  <a16:creationId xmlns:a16="http://schemas.microsoft.com/office/drawing/2014/main" id="{7B140A84-E89E-4A80-9DF8-7BCA45F90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8" name="Freeform 53">
              <a:extLst>
                <a:ext uri="{FF2B5EF4-FFF2-40B4-BE49-F238E27FC236}">
                  <a16:creationId xmlns:a16="http://schemas.microsoft.com/office/drawing/2014/main" id="{279E1D6A-EFE2-44C6-A5BF-DFADF0DC91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9" name="Freeform 54">
              <a:extLst>
                <a:ext uri="{FF2B5EF4-FFF2-40B4-BE49-F238E27FC236}">
                  <a16:creationId xmlns:a16="http://schemas.microsoft.com/office/drawing/2014/main" id="{C9FA2204-561F-4ABB-988C-03053820F1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60" name="Freeform 55">
              <a:extLst>
                <a:ext uri="{FF2B5EF4-FFF2-40B4-BE49-F238E27FC236}">
                  <a16:creationId xmlns:a16="http://schemas.microsoft.com/office/drawing/2014/main" id="{8BD7D04E-AC0A-424F-BC40-28842DAF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61" name="Freeform 56">
              <a:extLst>
                <a:ext uri="{FF2B5EF4-FFF2-40B4-BE49-F238E27FC236}">
                  <a16:creationId xmlns:a16="http://schemas.microsoft.com/office/drawing/2014/main" id="{32B616A2-FE09-47DD-B58C-12EE58B7CA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62" name="Freeform 57">
              <a:extLst>
                <a:ext uri="{FF2B5EF4-FFF2-40B4-BE49-F238E27FC236}">
                  <a16:creationId xmlns:a16="http://schemas.microsoft.com/office/drawing/2014/main" id="{08C5EAF5-6064-484E-BA05-80D09D84EA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63" name="Freeform 58">
              <a:extLst>
                <a:ext uri="{FF2B5EF4-FFF2-40B4-BE49-F238E27FC236}">
                  <a16:creationId xmlns:a16="http://schemas.microsoft.com/office/drawing/2014/main" id="{F11D90DF-D275-4725-884C-77E5E01D89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grpSp>
      <p:grpSp>
        <p:nvGrpSpPr>
          <p:cNvPr id="65" name="Group 64">
            <a:extLst>
              <a:ext uri="{FF2B5EF4-FFF2-40B4-BE49-F238E27FC236}">
                <a16:creationId xmlns:a16="http://schemas.microsoft.com/office/drawing/2014/main" id="{9BE10567-6165-46A7-867D-4690A16B4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66" name="Rectangle 65">
              <a:extLst>
                <a:ext uri="{FF2B5EF4-FFF2-40B4-BE49-F238E27FC236}">
                  <a16:creationId xmlns:a16="http://schemas.microsoft.com/office/drawing/2014/main" id="{0F4DB1F4-429C-4C85-85D7-C4D81996D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Picture 2">
              <a:extLst>
                <a:ext uri="{FF2B5EF4-FFF2-40B4-BE49-F238E27FC236}">
                  <a16:creationId xmlns:a16="http://schemas.microsoft.com/office/drawing/2014/main" id="{159C0DA6-71D9-4C96-A774-7FADF5E0A4C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sp>
        <p:nvSpPr>
          <p:cNvPr id="69" name="Round Diagonal Corner Rectangle 7">
            <a:extLst>
              <a:ext uri="{FF2B5EF4-FFF2-40B4-BE49-F238E27FC236}">
                <a16:creationId xmlns:a16="http://schemas.microsoft.com/office/drawing/2014/main" id="{4B24F6DB-F114-44A7-BB56-D401884E4E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rgbClr val="000000">
              <a:alpha val="80000"/>
            </a:srgb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1" name="Group 70">
            <a:extLst>
              <a:ext uri="{FF2B5EF4-FFF2-40B4-BE49-F238E27FC236}">
                <a16:creationId xmlns:a16="http://schemas.microsoft.com/office/drawing/2014/main" id="{4DB50ECD-225E-4F81-AF7B-706DD05F3B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a:effectLst/>
        </p:grpSpPr>
        <p:sp>
          <p:nvSpPr>
            <p:cNvPr id="72" name="Freeform 32">
              <a:extLst>
                <a:ext uri="{FF2B5EF4-FFF2-40B4-BE49-F238E27FC236}">
                  <a16:creationId xmlns:a16="http://schemas.microsoft.com/office/drawing/2014/main" id="{CBC3B006-1357-4969-BC3D-CDD91E492B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3" name="Freeform 33">
              <a:extLst>
                <a:ext uri="{FF2B5EF4-FFF2-40B4-BE49-F238E27FC236}">
                  <a16:creationId xmlns:a16="http://schemas.microsoft.com/office/drawing/2014/main" id="{0D6E4F1D-B331-41B5-90EF-2236C1EE15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4" name="Freeform 34">
              <a:extLst>
                <a:ext uri="{FF2B5EF4-FFF2-40B4-BE49-F238E27FC236}">
                  <a16:creationId xmlns:a16="http://schemas.microsoft.com/office/drawing/2014/main" id="{54A60014-21DF-44E5-9137-4335718850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5" name="Freeform 37">
              <a:extLst>
                <a:ext uri="{FF2B5EF4-FFF2-40B4-BE49-F238E27FC236}">
                  <a16:creationId xmlns:a16="http://schemas.microsoft.com/office/drawing/2014/main" id="{40B768C0-B003-45F4-9A06-EA3509A90B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6" name="Freeform 35">
              <a:extLst>
                <a:ext uri="{FF2B5EF4-FFF2-40B4-BE49-F238E27FC236}">
                  <a16:creationId xmlns:a16="http://schemas.microsoft.com/office/drawing/2014/main" id="{5E479182-2054-4AD9-823D-81CFAD7F2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7" name="Freeform 36">
              <a:extLst>
                <a:ext uri="{FF2B5EF4-FFF2-40B4-BE49-F238E27FC236}">
                  <a16:creationId xmlns:a16="http://schemas.microsoft.com/office/drawing/2014/main" id="{A7D912CF-756A-41F1-8BF1-5BA7D1BD05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8" name="Freeform 38">
              <a:extLst>
                <a:ext uri="{FF2B5EF4-FFF2-40B4-BE49-F238E27FC236}">
                  <a16:creationId xmlns:a16="http://schemas.microsoft.com/office/drawing/2014/main" id="{734B6F35-2160-44B1-AB00-F628C84B14F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9" name="Freeform 39">
              <a:extLst>
                <a:ext uri="{FF2B5EF4-FFF2-40B4-BE49-F238E27FC236}">
                  <a16:creationId xmlns:a16="http://schemas.microsoft.com/office/drawing/2014/main" id="{D8657E76-4F63-44FE-86C5-54CA174FC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0" name="Freeform 40">
              <a:extLst>
                <a:ext uri="{FF2B5EF4-FFF2-40B4-BE49-F238E27FC236}">
                  <a16:creationId xmlns:a16="http://schemas.microsoft.com/office/drawing/2014/main" id="{482CEB8C-90E5-4152-8B52-A2881B98A3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1" name="Rectangle 41">
              <a:extLst>
                <a:ext uri="{FF2B5EF4-FFF2-40B4-BE49-F238E27FC236}">
                  <a16:creationId xmlns:a16="http://schemas.microsoft.com/office/drawing/2014/main" id="{85010FC2-BC4C-4692-876D-7FE363BFC63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2" name="Freeform 32">
              <a:extLst>
                <a:ext uri="{FF2B5EF4-FFF2-40B4-BE49-F238E27FC236}">
                  <a16:creationId xmlns:a16="http://schemas.microsoft.com/office/drawing/2014/main" id="{714C1223-2B78-4715-9ACB-079A60D16D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3" name="Freeform 33">
              <a:extLst>
                <a:ext uri="{FF2B5EF4-FFF2-40B4-BE49-F238E27FC236}">
                  <a16:creationId xmlns:a16="http://schemas.microsoft.com/office/drawing/2014/main" id="{1D9109D3-C92A-410B-9B43-5F02B2D84E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4" name="Freeform 34">
              <a:extLst>
                <a:ext uri="{FF2B5EF4-FFF2-40B4-BE49-F238E27FC236}">
                  <a16:creationId xmlns:a16="http://schemas.microsoft.com/office/drawing/2014/main" id="{EF5B327A-A1AE-42F3-815E-84F4AA2948C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5" name="Freeform 37">
              <a:extLst>
                <a:ext uri="{FF2B5EF4-FFF2-40B4-BE49-F238E27FC236}">
                  <a16:creationId xmlns:a16="http://schemas.microsoft.com/office/drawing/2014/main" id="{77738BDE-751F-4D4C-B4C4-C9DF3EA29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6" name="Freeform 35">
              <a:extLst>
                <a:ext uri="{FF2B5EF4-FFF2-40B4-BE49-F238E27FC236}">
                  <a16:creationId xmlns:a16="http://schemas.microsoft.com/office/drawing/2014/main" id="{9C8C4AD6-72BF-490C-963C-97C7FD7E7E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7" name="Freeform 36">
              <a:extLst>
                <a:ext uri="{FF2B5EF4-FFF2-40B4-BE49-F238E27FC236}">
                  <a16:creationId xmlns:a16="http://schemas.microsoft.com/office/drawing/2014/main" id="{94990E31-5AA8-4502-A963-CE1B539DAC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8" name="Freeform 38">
              <a:extLst>
                <a:ext uri="{FF2B5EF4-FFF2-40B4-BE49-F238E27FC236}">
                  <a16:creationId xmlns:a16="http://schemas.microsoft.com/office/drawing/2014/main" id="{9E703E9D-ED76-449C-A8C0-7A1E24B8B2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9" name="Freeform 39">
              <a:extLst>
                <a:ext uri="{FF2B5EF4-FFF2-40B4-BE49-F238E27FC236}">
                  <a16:creationId xmlns:a16="http://schemas.microsoft.com/office/drawing/2014/main" id="{C70A75E8-C815-4CCF-ABEE-83F19BFE05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90" name="Freeform 40">
              <a:extLst>
                <a:ext uri="{FF2B5EF4-FFF2-40B4-BE49-F238E27FC236}">
                  <a16:creationId xmlns:a16="http://schemas.microsoft.com/office/drawing/2014/main" id="{E15638E1-6A92-4D31-A034-853A65A754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91" name="Rectangle 41">
              <a:extLst>
                <a:ext uri="{FF2B5EF4-FFF2-40B4-BE49-F238E27FC236}">
                  <a16:creationId xmlns:a16="http://schemas.microsoft.com/office/drawing/2014/main" id="{EA3E8D58-D52B-4300-8A50-5696430D1A6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grpSp>
      <p:sp>
        <p:nvSpPr>
          <p:cNvPr id="2" name="Title 1">
            <a:extLst>
              <a:ext uri="{FF2B5EF4-FFF2-40B4-BE49-F238E27FC236}">
                <a16:creationId xmlns:a16="http://schemas.microsoft.com/office/drawing/2014/main" id="{51D716BB-B308-EC15-9661-9843C804DBE3}"/>
              </a:ext>
            </a:extLst>
          </p:cNvPr>
          <p:cNvSpPr>
            <a:spLocks noGrp="1"/>
          </p:cNvSpPr>
          <p:nvPr>
            <p:ph type="title"/>
          </p:nvPr>
        </p:nvSpPr>
        <p:spPr>
          <a:xfrm>
            <a:off x="2667000" y="2328334"/>
            <a:ext cx="6858000" cy="1367896"/>
          </a:xfrm>
        </p:spPr>
        <p:txBody>
          <a:bodyPr vert="horz" lIns="91440" tIns="45720" rIns="91440" bIns="45720" rtlCol="0" anchor="b">
            <a:normAutofit/>
          </a:bodyPr>
          <a:lstStyle/>
          <a:p>
            <a:r>
              <a:rPr lang="en-US" sz="4800" dirty="0">
                <a:solidFill>
                  <a:srgbClr val="FFFFFF"/>
                </a:solidFill>
              </a:rPr>
              <a:t>Sons of GOD</a:t>
            </a:r>
          </a:p>
        </p:txBody>
      </p:sp>
      <p:sp>
        <p:nvSpPr>
          <p:cNvPr id="3" name="Date Placeholder 2">
            <a:extLst>
              <a:ext uri="{FF2B5EF4-FFF2-40B4-BE49-F238E27FC236}">
                <a16:creationId xmlns:a16="http://schemas.microsoft.com/office/drawing/2014/main" id="{BA4230B8-29C8-8C1C-9820-542F5D14208A}"/>
              </a:ext>
            </a:extLst>
          </p:cNvPr>
          <p:cNvSpPr>
            <a:spLocks noGrp="1"/>
          </p:cNvSpPr>
          <p:nvPr>
            <p:ph type="dt" sz="half" idx="10"/>
          </p:nvPr>
        </p:nvSpPr>
        <p:spPr/>
        <p:txBody>
          <a:bodyPr/>
          <a:lstStyle/>
          <a:p>
            <a:fld id="{B5B095C3-43F0-4AC4-A3FE-88DA2C425DA9}" type="datetime1">
              <a:rPr lang="en-US" smtClean="0"/>
              <a:t>4/27/2025</a:t>
            </a:fld>
            <a:endParaRPr lang="en-US" dirty="0"/>
          </a:p>
        </p:txBody>
      </p:sp>
      <p:sp>
        <p:nvSpPr>
          <p:cNvPr id="4" name="Footer Placeholder 3">
            <a:extLst>
              <a:ext uri="{FF2B5EF4-FFF2-40B4-BE49-F238E27FC236}">
                <a16:creationId xmlns:a16="http://schemas.microsoft.com/office/drawing/2014/main" id="{89BFC87B-F150-A5FE-119F-210D1159862E}"/>
              </a:ext>
            </a:extLst>
          </p:cNvPr>
          <p:cNvSpPr>
            <a:spLocks noGrp="1"/>
          </p:cNvSpPr>
          <p:nvPr>
            <p:ph type="ftr" sz="quarter" idx="11"/>
          </p:nvPr>
        </p:nvSpPr>
        <p:spPr/>
        <p:txBody>
          <a:bodyPr/>
          <a:lstStyle/>
          <a:p>
            <a:r>
              <a:rPr lang="en-US"/>
              <a:t>Prof Dr Harald Hesse</a:t>
            </a:r>
            <a:endParaRPr lang="en-US" dirty="0"/>
          </a:p>
        </p:txBody>
      </p:sp>
      <p:sp>
        <p:nvSpPr>
          <p:cNvPr id="5" name="Slide Number Placeholder 4">
            <a:extLst>
              <a:ext uri="{FF2B5EF4-FFF2-40B4-BE49-F238E27FC236}">
                <a16:creationId xmlns:a16="http://schemas.microsoft.com/office/drawing/2014/main" id="{A7AFE658-E0D6-DFE1-DF8F-BE666807E5F7}"/>
              </a:ext>
            </a:extLst>
          </p:cNvPr>
          <p:cNvSpPr>
            <a:spLocks noGrp="1"/>
          </p:cNvSpPr>
          <p:nvPr>
            <p:ph type="sldNum" sz="quarter" idx="12"/>
          </p:nvPr>
        </p:nvSpPr>
        <p:spPr/>
        <p:txBody>
          <a:bodyPr/>
          <a:lstStyle/>
          <a:p>
            <a:fld id="{C71F9C22-B22B-44CB-9767-FEAA46333133}" type="slidenum">
              <a:rPr lang="en-US" smtClean="0"/>
              <a:t>25</a:t>
            </a:fld>
            <a:endParaRPr lang="en-US" dirty="0"/>
          </a:p>
        </p:txBody>
      </p:sp>
    </p:spTree>
    <p:extLst>
      <p:ext uri="{BB962C8B-B14F-4D97-AF65-F5344CB8AC3E}">
        <p14:creationId xmlns:p14="http://schemas.microsoft.com/office/powerpoint/2010/main" val="288767199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750EC-B066-55D7-E6B0-A791AD280A2B}"/>
              </a:ext>
            </a:extLst>
          </p:cNvPr>
          <p:cNvSpPr>
            <a:spLocks noGrp="1"/>
          </p:cNvSpPr>
          <p:nvPr>
            <p:ph type="title"/>
          </p:nvPr>
        </p:nvSpPr>
        <p:spPr/>
        <p:txBody>
          <a:bodyPr>
            <a:normAutofit fontScale="90000"/>
          </a:bodyPr>
          <a:lstStyle/>
          <a:p>
            <a:r>
              <a:rPr lang="en-US" dirty="0"/>
              <a:t>Sons of God</a:t>
            </a:r>
          </a:p>
        </p:txBody>
      </p:sp>
      <p:sp>
        <p:nvSpPr>
          <p:cNvPr id="3" name="Content Placeholder 2">
            <a:extLst>
              <a:ext uri="{FF2B5EF4-FFF2-40B4-BE49-F238E27FC236}">
                <a16:creationId xmlns:a16="http://schemas.microsoft.com/office/drawing/2014/main" id="{7C2FF525-0F81-5D43-C173-51226F5E6A66}"/>
              </a:ext>
            </a:extLst>
          </p:cNvPr>
          <p:cNvSpPr>
            <a:spLocks noGrp="1"/>
          </p:cNvSpPr>
          <p:nvPr>
            <p:ph idx="1"/>
          </p:nvPr>
        </p:nvSpPr>
        <p:spPr>
          <a:xfrm>
            <a:off x="632194" y="930164"/>
            <a:ext cx="10924432" cy="5208955"/>
          </a:xfrm>
        </p:spPr>
        <p:txBody>
          <a:bodyPr>
            <a:normAutofit fontScale="85000" lnSpcReduction="10000"/>
          </a:bodyPr>
          <a:lstStyle/>
          <a:p>
            <a:r>
              <a:rPr lang="en-US" dirty="0"/>
              <a:t>In their holy state, unfallen angels are called “</a:t>
            </a:r>
            <a:r>
              <a:rPr lang="en-US" b="1" dirty="0"/>
              <a:t>sons of God</a:t>
            </a:r>
            <a:r>
              <a:rPr lang="en-US" dirty="0"/>
              <a:t>” in the sense that they were brought into existence by the creation of God (Job 1:6; 38:7). Though they are never spoken of as created in the image of God, they </a:t>
            </a:r>
            <a:r>
              <a:rPr lang="en-US" dirty="0">
                <a:solidFill>
                  <a:srgbClr val="0070C0"/>
                </a:solidFill>
              </a:rPr>
              <a:t>are also be called “sons of God” because they possess personality like God. This term is also used in Genesis 6:2 which tells us the “</a:t>
            </a:r>
            <a:r>
              <a:rPr lang="en-US" b="1" dirty="0">
                <a:solidFill>
                  <a:srgbClr val="0070C0"/>
                </a:solidFill>
              </a:rPr>
              <a:t>sons of God</a:t>
            </a:r>
            <a:r>
              <a:rPr lang="en-US" dirty="0">
                <a:solidFill>
                  <a:srgbClr val="0070C0"/>
                </a:solidFill>
              </a:rPr>
              <a:t>” took wives from among the “daughters of men.” </a:t>
            </a:r>
          </a:p>
        </p:txBody>
      </p:sp>
      <p:sp>
        <p:nvSpPr>
          <p:cNvPr id="4" name="Date Placeholder 3">
            <a:extLst>
              <a:ext uri="{FF2B5EF4-FFF2-40B4-BE49-F238E27FC236}">
                <a16:creationId xmlns:a16="http://schemas.microsoft.com/office/drawing/2014/main" id="{78E66A69-99D6-B0A7-A524-8F8B08D74CD6}"/>
              </a:ext>
            </a:extLst>
          </p:cNvPr>
          <p:cNvSpPr>
            <a:spLocks noGrp="1"/>
          </p:cNvSpPr>
          <p:nvPr>
            <p:ph type="dt" sz="half" idx="10"/>
          </p:nvPr>
        </p:nvSpPr>
        <p:spPr/>
        <p:txBody>
          <a:bodyPr/>
          <a:lstStyle/>
          <a:p>
            <a:fld id="{F14FF11B-5998-4FA7-BA84-B6FB07DC4390}" type="datetime1">
              <a:rPr lang="en-US" smtClean="0"/>
              <a:t>4/27/2025</a:t>
            </a:fld>
            <a:endParaRPr lang="en-US" dirty="0"/>
          </a:p>
        </p:txBody>
      </p:sp>
      <p:sp>
        <p:nvSpPr>
          <p:cNvPr id="5" name="Footer Placeholder 4">
            <a:extLst>
              <a:ext uri="{FF2B5EF4-FFF2-40B4-BE49-F238E27FC236}">
                <a16:creationId xmlns:a16="http://schemas.microsoft.com/office/drawing/2014/main" id="{ABA2CD08-B302-B818-46F5-2FB5CC7577C8}"/>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6519EDB8-503B-DA31-1F40-7F4056DC91D2}"/>
              </a:ext>
            </a:extLst>
          </p:cNvPr>
          <p:cNvSpPr>
            <a:spLocks noGrp="1"/>
          </p:cNvSpPr>
          <p:nvPr>
            <p:ph type="sldNum" sz="quarter" idx="12"/>
          </p:nvPr>
        </p:nvSpPr>
        <p:spPr/>
        <p:txBody>
          <a:bodyPr/>
          <a:lstStyle/>
          <a:p>
            <a:fld id="{C71F9C22-B22B-44CB-9767-FEAA46333133}" type="slidenum">
              <a:rPr lang="en-US" smtClean="0"/>
              <a:t>26</a:t>
            </a:fld>
            <a:endParaRPr lang="en-US" dirty="0"/>
          </a:p>
        </p:txBody>
      </p:sp>
    </p:spTree>
    <p:extLst>
      <p:ext uri="{BB962C8B-B14F-4D97-AF65-F5344CB8AC3E}">
        <p14:creationId xmlns:p14="http://schemas.microsoft.com/office/powerpoint/2010/main" val="1731453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a:extLst>
            <a:ext uri="{FF2B5EF4-FFF2-40B4-BE49-F238E27FC236}">
              <a16:creationId xmlns:a16="http://schemas.microsoft.com/office/drawing/2014/main" id="{BA29D6D8-B5C9-0358-BE89-B76AEDA5B77C}"/>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9AE4726C-1831-4FE3-9A11-227F0DC2F0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 name="Rectangle 9">
              <a:extLst>
                <a:ext uri="{FF2B5EF4-FFF2-40B4-BE49-F238E27FC236}">
                  <a16:creationId xmlns:a16="http://schemas.microsoft.com/office/drawing/2014/main" id="{B651D7F7-8C54-448E-A268-1CBFAD87D4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E3B56E94-40E1-489A-98B2-A3238D66A06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pic>
        <p:nvPicPr>
          <p:cNvPr id="5" name="Picture 4">
            <a:extLst>
              <a:ext uri="{FF2B5EF4-FFF2-40B4-BE49-F238E27FC236}">
                <a16:creationId xmlns:a16="http://schemas.microsoft.com/office/drawing/2014/main" id="{E5725339-DC1E-1D89-E4DC-94F6A6FA5289}"/>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407" b="407"/>
          <a:stretch/>
        </p:blipFill>
        <p:spPr>
          <a:xfrm>
            <a:off x="-5597" y="11"/>
            <a:ext cx="3108960" cy="6838939"/>
          </a:xfrm>
          <a:prstGeom prst="rect">
            <a:avLst/>
          </a:prstGeom>
        </p:spPr>
      </p:pic>
      <p:grpSp>
        <p:nvGrpSpPr>
          <p:cNvPr id="13" name="Group 12">
            <a:extLst>
              <a:ext uri="{FF2B5EF4-FFF2-40B4-BE49-F238E27FC236}">
                <a16:creationId xmlns:a16="http://schemas.microsoft.com/office/drawing/2014/main" id="{E916825F-759B-4F1A-BA80-AF7137691E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4" name="Rectangle 13">
              <a:extLst>
                <a:ext uri="{FF2B5EF4-FFF2-40B4-BE49-F238E27FC236}">
                  <a16:creationId xmlns:a16="http://schemas.microsoft.com/office/drawing/2014/main" id="{0AF64541-DE3B-4DBB-84E1-907956469E5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5" name="Freeform 6">
              <a:extLst>
                <a:ext uri="{FF2B5EF4-FFF2-40B4-BE49-F238E27FC236}">
                  <a16:creationId xmlns:a16="http://schemas.microsoft.com/office/drawing/2014/main" id="{9175DCC0-514A-4CA1-AD9A-1BB0FFF1B4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6" name="Freeform 7">
              <a:extLst>
                <a:ext uri="{FF2B5EF4-FFF2-40B4-BE49-F238E27FC236}">
                  <a16:creationId xmlns:a16="http://schemas.microsoft.com/office/drawing/2014/main" id="{10371924-94D9-48AF-9D5B-6471775BE8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7" name="Rectangle 16">
              <a:extLst>
                <a:ext uri="{FF2B5EF4-FFF2-40B4-BE49-F238E27FC236}">
                  <a16:creationId xmlns:a16="http://schemas.microsoft.com/office/drawing/2014/main" id="{7C964FF9-A41A-438C-A22B-62690C98F1A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8" name="Freeform 9">
              <a:extLst>
                <a:ext uri="{FF2B5EF4-FFF2-40B4-BE49-F238E27FC236}">
                  <a16:creationId xmlns:a16="http://schemas.microsoft.com/office/drawing/2014/main" id="{61716CD6-1875-4567-B3E2-364CD0960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9" name="Freeform 10">
              <a:extLst>
                <a:ext uri="{FF2B5EF4-FFF2-40B4-BE49-F238E27FC236}">
                  <a16:creationId xmlns:a16="http://schemas.microsoft.com/office/drawing/2014/main" id="{31A293D3-7189-453D-AB91-1291AAFF3D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 name="Freeform 11">
              <a:extLst>
                <a:ext uri="{FF2B5EF4-FFF2-40B4-BE49-F238E27FC236}">
                  <a16:creationId xmlns:a16="http://schemas.microsoft.com/office/drawing/2014/main" id="{87CB4EFE-58B3-4326-9CFB-A2AFADDFA5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1" name="Freeform 12">
              <a:extLst>
                <a:ext uri="{FF2B5EF4-FFF2-40B4-BE49-F238E27FC236}">
                  <a16:creationId xmlns:a16="http://schemas.microsoft.com/office/drawing/2014/main" id="{249CF4D3-B5A3-4287-BC9D-E9BB8FA6EB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2" name="Freeform 13">
              <a:extLst>
                <a:ext uri="{FF2B5EF4-FFF2-40B4-BE49-F238E27FC236}">
                  <a16:creationId xmlns:a16="http://schemas.microsoft.com/office/drawing/2014/main" id="{4D2515F2-4D11-41AF-A6B1-7D084BEA9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3" name="Freeform 14">
              <a:extLst>
                <a:ext uri="{FF2B5EF4-FFF2-40B4-BE49-F238E27FC236}">
                  <a16:creationId xmlns:a16="http://schemas.microsoft.com/office/drawing/2014/main" id="{331BCBF4-0DC2-426E-84B3-AE38E403C9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4" name="Freeform 15">
              <a:extLst>
                <a:ext uri="{FF2B5EF4-FFF2-40B4-BE49-F238E27FC236}">
                  <a16:creationId xmlns:a16="http://schemas.microsoft.com/office/drawing/2014/main" id="{EC8AF156-0BE9-437D-A83B-87364146D0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5" name="Freeform 16">
              <a:extLst>
                <a:ext uri="{FF2B5EF4-FFF2-40B4-BE49-F238E27FC236}">
                  <a16:creationId xmlns:a16="http://schemas.microsoft.com/office/drawing/2014/main" id="{AC8CB256-3F62-4406-88F5-CE2421FF25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6" name="Freeform 17">
              <a:extLst>
                <a:ext uri="{FF2B5EF4-FFF2-40B4-BE49-F238E27FC236}">
                  <a16:creationId xmlns:a16="http://schemas.microsoft.com/office/drawing/2014/main" id="{F3E812EB-415E-4B60-B0FB-65386882C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7" name="Freeform 18">
              <a:extLst>
                <a:ext uri="{FF2B5EF4-FFF2-40B4-BE49-F238E27FC236}">
                  <a16:creationId xmlns:a16="http://schemas.microsoft.com/office/drawing/2014/main" id="{EB4C95D7-8E6D-45EC-8CA1-9123D718E3B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8" name="Freeform 19">
              <a:extLst>
                <a:ext uri="{FF2B5EF4-FFF2-40B4-BE49-F238E27FC236}">
                  <a16:creationId xmlns:a16="http://schemas.microsoft.com/office/drawing/2014/main" id="{83F62FD2-2F62-4495-997C-8BD7F95AB8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9" name="Freeform 20">
              <a:extLst>
                <a:ext uri="{FF2B5EF4-FFF2-40B4-BE49-F238E27FC236}">
                  <a16:creationId xmlns:a16="http://schemas.microsoft.com/office/drawing/2014/main" id="{B7DFE0F9-22A3-4846-8D4E-0D193BD328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0" name="Freeform 21">
              <a:extLst>
                <a:ext uri="{FF2B5EF4-FFF2-40B4-BE49-F238E27FC236}">
                  <a16:creationId xmlns:a16="http://schemas.microsoft.com/office/drawing/2014/main" id="{244DAF25-7415-491A-9FF6-E04BC2DC2E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1" name="Freeform 22">
              <a:extLst>
                <a:ext uri="{FF2B5EF4-FFF2-40B4-BE49-F238E27FC236}">
                  <a16:creationId xmlns:a16="http://schemas.microsoft.com/office/drawing/2014/main" id="{7ACA3646-863C-4D00-A58A-62C7FE71C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2" name="Freeform 23">
              <a:extLst>
                <a:ext uri="{FF2B5EF4-FFF2-40B4-BE49-F238E27FC236}">
                  <a16:creationId xmlns:a16="http://schemas.microsoft.com/office/drawing/2014/main" id="{0EA18B38-BD42-45ED-8458-FB205DBC76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3" name="Freeform 24">
              <a:extLst>
                <a:ext uri="{FF2B5EF4-FFF2-40B4-BE49-F238E27FC236}">
                  <a16:creationId xmlns:a16="http://schemas.microsoft.com/office/drawing/2014/main" id="{45302917-5DBE-4CF2-B52F-478F93FDDE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4" name="Freeform 25">
              <a:extLst>
                <a:ext uri="{FF2B5EF4-FFF2-40B4-BE49-F238E27FC236}">
                  <a16:creationId xmlns:a16="http://schemas.microsoft.com/office/drawing/2014/main" id="{8E61E6FD-D40E-479C-ABE9-2B69AE20D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5" name="Freeform 26">
              <a:extLst>
                <a:ext uri="{FF2B5EF4-FFF2-40B4-BE49-F238E27FC236}">
                  <a16:creationId xmlns:a16="http://schemas.microsoft.com/office/drawing/2014/main" id="{2F4DEB4F-F824-48D7-AF9B-B5D905DCD1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6" name="Freeform 27">
              <a:extLst>
                <a:ext uri="{FF2B5EF4-FFF2-40B4-BE49-F238E27FC236}">
                  <a16:creationId xmlns:a16="http://schemas.microsoft.com/office/drawing/2014/main" id="{F76CFA02-6090-4464-B573-BCA350C90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7" name="Freeform 28">
              <a:extLst>
                <a:ext uri="{FF2B5EF4-FFF2-40B4-BE49-F238E27FC236}">
                  <a16:creationId xmlns:a16="http://schemas.microsoft.com/office/drawing/2014/main" id="{51BE8BEC-76C7-41FE-AB76-35194C2442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8" name="Freeform 29">
              <a:extLst>
                <a:ext uri="{FF2B5EF4-FFF2-40B4-BE49-F238E27FC236}">
                  <a16:creationId xmlns:a16="http://schemas.microsoft.com/office/drawing/2014/main" id="{710F61D4-3B34-45A9-B9B7-CE0373AB4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9" name="Freeform 30">
              <a:extLst>
                <a:ext uri="{FF2B5EF4-FFF2-40B4-BE49-F238E27FC236}">
                  <a16:creationId xmlns:a16="http://schemas.microsoft.com/office/drawing/2014/main" id="{451F080F-4CFB-4626-87CA-BB4CACA1C6F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0" name="Freeform 31">
              <a:extLst>
                <a:ext uri="{FF2B5EF4-FFF2-40B4-BE49-F238E27FC236}">
                  <a16:creationId xmlns:a16="http://schemas.microsoft.com/office/drawing/2014/main" id="{667BBD71-2295-4A66-B76C-F82175C2B0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1" name="Freeform 32">
              <a:extLst>
                <a:ext uri="{FF2B5EF4-FFF2-40B4-BE49-F238E27FC236}">
                  <a16:creationId xmlns:a16="http://schemas.microsoft.com/office/drawing/2014/main" id="{B6644DE8-5BD1-4D5F-B245-0D3A21BCE1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2" name="Rectangle 41">
              <a:extLst>
                <a:ext uri="{FF2B5EF4-FFF2-40B4-BE49-F238E27FC236}">
                  <a16:creationId xmlns:a16="http://schemas.microsoft.com/office/drawing/2014/main" id="{A4DE8FD0-E681-4D9C-85C2-BEA4C2B3A06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43" name="Freeform 34">
              <a:extLst>
                <a:ext uri="{FF2B5EF4-FFF2-40B4-BE49-F238E27FC236}">
                  <a16:creationId xmlns:a16="http://schemas.microsoft.com/office/drawing/2014/main" id="{D46033BD-1026-4388-B926-9D11E1D7C4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4" name="Freeform 35">
              <a:extLst>
                <a:ext uri="{FF2B5EF4-FFF2-40B4-BE49-F238E27FC236}">
                  <a16:creationId xmlns:a16="http://schemas.microsoft.com/office/drawing/2014/main" id="{1FA74D4C-2E28-42C5-A7FA-3C7D6BD8B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5" name="Freeform 36">
              <a:extLst>
                <a:ext uri="{FF2B5EF4-FFF2-40B4-BE49-F238E27FC236}">
                  <a16:creationId xmlns:a16="http://schemas.microsoft.com/office/drawing/2014/main" id="{FADF7B3F-903C-456C-983E-C9868DDAB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6" name="Freeform 37">
              <a:extLst>
                <a:ext uri="{FF2B5EF4-FFF2-40B4-BE49-F238E27FC236}">
                  <a16:creationId xmlns:a16="http://schemas.microsoft.com/office/drawing/2014/main" id="{033F8698-1549-44AD-8DAD-0055D7B80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7" name="Freeform 38">
              <a:extLst>
                <a:ext uri="{FF2B5EF4-FFF2-40B4-BE49-F238E27FC236}">
                  <a16:creationId xmlns:a16="http://schemas.microsoft.com/office/drawing/2014/main" id="{F1BDD4B6-46FD-4048-ADF1-32EADD9E5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8" name="Freeform 39">
              <a:extLst>
                <a:ext uri="{FF2B5EF4-FFF2-40B4-BE49-F238E27FC236}">
                  <a16:creationId xmlns:a16="http://schemas.microsoft.com/office/drawing/2014/main" id="{E7F387A7-B3BF-4B1A-BFCA-2D21AD3DFE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9" name="Freeform 40">
              <a:extLst>
                <a:ext uri="{FF2B5EF4-FFF2-40B4-BE49-F238E27FC236}">
                  <a16:creationId xmlns:a16="http://schemas.microsoft.com/office/drawing/2014/main" id="{7A1B6BC8-EA82-459D-A0E0-4EBE394E71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0" name="Freeform 41">
              <a:extLst>
                <a:ext uri="{FF2B5EF4-FFF2-40B4-BE49-F238E27FC236}">
                  <a16:creationId xmlns:a16="http://schemas.microsoft.com/office/drawing/2014/main" id="{8B94E190-DDC2-4545-906F-A1699BD73D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1" name="Freeform 42">
              <a:extLst>
                <a:ext uri="{FF2B5EF4-FFF2-40B4-BE49-F238E27FC236}">
                  <a16:creationId xmlns:a16="http://schemas.microsoft.com/office/drawing/2014/main" id="{D9807239-A5BA-4BB3-9194-BCE3B2F21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2" name="Freeform 43">
              <a:extLst>
                <a:ext uri="{FF2B5EF4-FFF2-40B4-BE49-F238E27FC236}">
                  <a16:creationId xmlns:a16="http://schemas.microsoft.com/office/drawing/2014/main" id="{04D300FD-DC53-4375-8981-09EA63BCF1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3" name="Freeform 44">
              <a:extLst>
                <a:ext uri="{FF2B5EF4-FFF2-40B4-BE49-F238E27FC236}">
                  <a16:creationId xmlns:a16="http://schemas.microsoft.com/office/drawing/2014/main" id="{1DF83FFD-4C16-41FD-928F-6E88AFC451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4" name="Rectangle 53">
              <a:extLst>
                <a:ext uri="{FF2B5EF4-FFF2-40B4-BE49-F238E27FC236}">
                  <a16:creationId xmlns:a16="http://schemas.microsoft.com/office/drawing/2014/main" id="{A5B4BC2F-B667-462B-99D8-0C433124ABD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55" name="Freeform 46">
              <a:extLst>
                <a:ext uri="{FF2B5EF4-FFF2-40B4-BE49-F238E27FC236}">
                  <a16:creationId xmlns:a16="http://schemas.microsoft.com/office/drawing/2014/main" id="{0CBD9EFB-AC61-4674-B75A-56449003C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6" name="Freeform 47">
              <a:extLst>
                <a:ext uri="{FF2B5EF4-FFF2-40B4-BE49-F238E27FC236}">
                  <a16:creationId xmlns:a16="http://schemas.microsoft.com/office/drawing/2014/main" id="{1AD4BBB0-F6A7-451F-BE09-DF619F38EB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7" name="Freeform 48">
              <a:extLst>
                <a:ext uri="{FF2B5EF4-FFF2-40B4-BE49-F238E27FC236}">
                  <a16:creationId xmlns:a16="http://schemas.microsoft.com/office/drawing/2014/main" id="{A258B285-AE5E-473A-AA72-3C95E1D83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8" name="Freeform 49">
              <a:extLst>
                <a:ext uri="{FF2B5EF4-FFF2-40B4-BE49-F238E27FC236}">
                  <a16:creationId xmlns:a16="http://schemas.microsoft.com/office/drawing/2014/main" id="{7BEEDDE5-CB8A-4DF9-858F-4D9462D955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9" name="Freeform 50">
              <a:extLst>
                <a:ext uri="{FF2B5EF4-FFF2-40B4-BE49-F238E27FC236}">
                  <a16:creationId xmlns:a16="http://schemas.microsoft.com/office/drawing/2014/main" id="{DA1C731B-9B66-4D65-BF47-04B118107B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0" name="Freeform 51">
              <a:extLst>
                <a:ext uri="{FF2B5EF4-FFF2-40B4-BE49-F238E27FC236}">
                  <a16:creationId xmlns:a16="http://schemas.microsoft.com/office/drawing/2014/main" id="{58DBFEC6-C6DC-4B7A-934F-5A79EC328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1" name="Freeform 52">
              <a:extLst>
                <a:ext uri="{FF2B5EF4-FFF2-40B4-BE49-F238E27FC236}">
                  <a16:creationId xmlns:a16="http://schemas.microsoft.com/office/drawing/2014/main" id="{9948D8CB-2DBE-4E48-98EA-DF9E2666A2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2" name="Freeform 53">
              <a:extLst>
                <a:ext uri="{FF2B5EF4-FFF2-40B4-BE49-F238E27FC236}">
                  <a16:creationId xmlns:a16="http://schemas.microsoft.com/office/drawing/2014/main" id="{56AB69F6-9F0B-4AB6-BCA8-AA2FD69E99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3" name="Freeform 54">
              <a:extLst>
                <a:ext uri="{FF2B5EF4-FFF2-40B4-BE49-F238E27FC236}">
                  <a16:creationId xmlns:a16="http://schemas.microsoft.com/office/drawing/2014/main" id="{0E7FB426-288D-4B0B-B73B-10CCC0EF41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4" name="Freeform 55">
              <a:extLst>
                <a:ext uri="{FF2B5EF4-FFF2-40B4-BE49-F238E27FC236}">
                  <a16:creationId xmlns:a16="http://schemas.microsoft.com/office/drawing/2014/main" id="{A5C59C6B-46C9-48C9-9F57-2EE738B53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5" name="Freeform 56">
              <a:extLst>
                <a:ext uri="{FF2B5EF4-FFF2-40B4-BE49-F238E27FC236}">
                  <a16:creationId xmlns:a16="http://schemas.microsoft.com/office/drawing/2014/main" id="{7CE85F33-17DC-4273-B06F-D171094449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6" name="Freeform 57">
              <a:extLst>
                <a:ext uri="{FF2B5EF4-FFF2-40B4-BE49-F238E27FC236}">
                  <a16:creationId xmlns:a16="http://schemas.microsoft.com/office/drawing/2014/main" id="{5CD001CF-F2C4-4810-A8D9-679F9F89E5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7" name="Freeform 58">
              <a:extLst>
                <a:ext uri="{FF2B5EF4-FFF2-40B4-BE49-F238E27FC236}">
                  <a16:creationId xmlns:a16="http://schemas.microsoft.com/office/drawing/2014/main" id="{69F4BCDD-D153-40D2-8DD1-2509EE0CE4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grpSp>
      <p:sp>
        <p:nvSpPr>
          <p:cNvPr id="4" name="TextBox 3">
            <a:extLst>
              <a:ext uri="{FF2B5EF4-FFF2-40B4-BE49-F238E27FC236}">
                <a16:creationId xmlns:a16="http://schemas.microsoft.com/office/drawing/2014/main" id="{B0EEF0BF-82AE-507D-9E42-F2D78CBF72DD}"/>
              </a:ext>
            </a:extLst>
          </p:cNvPr>
          <p:cNvSpPr txBox="1"/>
          <p:nvPr/>
        </p:nvSpPr>
        <p:spPr>
          <a:xfrm>
            <a:off x="-5597" y="6858000"/>
            <a:ext cx="4635583" cy="230832"/>
          </a:xfrm>
          <a:prstGeom prst="rect">
            <a:avLst/>
          </a:prstGeom>
          <a:noFill/>
        </p:spPr>
        <p:txBody>
          <a:bodyPr wrap="square" rtlCol="0">
            <a:spAutoFit/>
          </a:bodyPr>
          <a:lstStyle/>
          <a:p>
            <a:r>
              <a:rPr lang="en-US" sz="900">
                <a:hlinkClick r:id="rId6" tooltip="https://commons.wikimedia.org/wiki/File:Fire.JPG"/>
              </a:rPr>
              <a:t>This Photo</a:t>
            </a:r>
            <a:r>
              <a:rPr lang="en-US" sz="900"/>
              <a:t> by Unknown Author is licensed under </a:t>
            </a:r>
            <a:r>
              <a:rPr lang="en-US" sz="900">
                <a:hlinkClick r:id="rId7" tooltip="https://creativecommons.org/licenses/by-sa/3.0/"/>
              </a:rPr>
              <a:t>CC BY-SA</a:t>
            </a:r>
            <a:endParaRPr lang="en-US" sz="900"/>
          </a:p>
        </p:txBody>
      </p:sp>
      <p:graphicFrame>
        <p:nvGraphicFramePr>
          <p:cNvPr id="6" name="Content Placeholder 2">
            <a:extLst>
              <a:ext uri="{FF2B5EF4-FFF2-40B4-BE49-F238E27FC236}">
                <a16:creationId xmlns:a16="http://schemas.microsoft.com/office/drawing/2014/main" id="{367F1181-1337-D259-5F41-A4398BADD8A2}"/>
              </a:ext>
            </a:extLst>
          </p:cNvPr>
          <p:cNvGraphicFramePr>
            <a:graphicFrameLocks noGrp="1"/>
          </p:cNvGraphicFramePr>
          <p:nvPr>
            <p:ph idx="1"/>
            <p:extLst>
              <p:ext uri="{D42A27DB-BD31-4B8C-83A1-F6EECF244321}">
                <p14:modId xmlns:p14="http://schemas.microsoft.com/office/powerpoint/2010/main" val="2562831124"/>
              </p:ext>
            </p:extLst>
          </p:nvPr>
        </p:nvGraphicFramePr>
        <p:xfrm>
          <a:off x="3414831" y="742951"/>
          <a:ext cx="8614490" cy="59358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Title 1">
            <a:extLst>
              <a:ext uri="{FF2B5EF4-FFF2-40B4-BE49-F238E27FC236}">
                <a16:creationId xmlns:a16="http://schemas.microsoft.com/office/drawing/2014/main" id="{01CD691F-89DC-7B34-E6E4-3DC662C0EC62}"/>
              </a:ext>
            </a:extLst>
          </p:cNvPr>
          <p:cNvSpPr>
            <a:spLocks noGrp="1"/>
          </p:cNvSpPr>
          <p:nvPr>
            <p:ph type="title"/>
          </p:nvPr>
        </p:nvSpPr>
        <p:spPr>
          <a:xfrm>
            <a:off x="3271520" y="106363"/>
            <a:ext cx="8920479" cy="627063"/>
          </a:xfrm>
        </p:spPr>
        <p:txBody>
          <a:bodyPr>
            <a:normAutofit fontScale="90000"/>
          </a:bodyPr>
          <a:lstStyle/>
          <a:p>
            <a:r>
              <a:rPr lang="en-US" dirty="0"/>
              <a:t>Sons of God</a:t>
            </a:r>
          </a:p>
        </p:txBody>
      </p:sp>
      <p:sp>
        <p:nvSpPr>
          <p:cNvPr id="3" name="Date Placeholder 2">
            <a:extLst>
              <a:ext uri="{FF2B5EF4-FFF2-40B4-BE49-F238E27FC236}">
                <a16:creationId xmlns:a16="http://schemas.microsoft.com/office/drawing/2014/main" id="{3E63D54F-90ED-AD81-A028-6B99E102CE11}"/>
              </a:ext>
            </a:extLst>
          </p:cNvPr>
          <p:cNvSpPr>
            <a:spLocks noGrp="1"/>
          </p:cNvSpPr>
          <p:nvPr>
            <p:ph type="dt" sz="half" idx="10"/>
          </p:nvPr>
        </p:nvSpPr>
        <p:spPr/>
        <p:txBody>
          <a:bodyPr/>
          <a:lstStyle/>
          <a:p>
            <a:fld id="{13212034-D843-441D-93A5-4DB744374583}" type="datetime1">
              <a:rPr lang="en-US" smtClean="0"/>
              <a:t>4/27/2025</a:t>
            </a:fld>
            <a:endParaRPr lang="en-US" dirty="0"/>
          </a:p>
        </p:txBody>
      </p:sp>
      <p:sp>
        <p:nvSpPr>
          <p:cNvPr id="7" name="Footer Placeholder 6">
            <a:extLst>
              <a:ext uri="{FF2B5EF4-FFF2-40B4-BE49-F238E27FC236}">
                <a16:creationId xmlns:a16="http://schemas.microsoft.com/office/drawing/2014/main" id="{CAE6863E-C279-61DE-F869-1E4D6A931F24}"/>
              </a:ext>
            </a:extLst>
          </p:cNvPr>
          <p:cNvSpPr>
            <a:spLocks noGrp="1"/>
          </p:cNvSpPr>
          <p:nvPr>
            <p:ph type="ftr" sz="quarter" idx="11"/>
          </p:nvPr>
        </p:nvSpPr>
        <p:spPr/>
        <p:txBody>
          <a:bodyPr/>
          <a:lstStyle/>
          <a:p>
            <a:r>
              <a:rPr lang="en-US"/>
              <a:t>Prof Dr Harald Hesse</a:t>
            </a:r>
            <a:endParaRPr lang="en-US" dirty="0"/>
          </a:p>
        </p:txBody>
      </p:sp>
      <p:sp>
        <p:nvSpPr>
          <p:cNvPr id="8" name="Slide Number Placeholder 7">
            <a:extLst>
              <a:ext uri="{FF2B5EF4-FFF2-40B4-BE49-F238E27FC236}">
                <a16:creationId xmlns:a16="http://schemas.microsoft.com/office/drawing/2014/main" id="{1A0ABE7C-8277-C2F9-D71D-23614E4750A7}"/>
              </a:ext>
            </a:extLst>
          </p:cNvPr>
          <p:cNvSpPr>
            <a:spLocks noGrp="1"/>
          </p:cNvSpPr>
          <p:nvPr>
            <p:ph type="sldNum" sz="quarter" idx="12"/>
          </p:nvPr>
        </p:nvSpPr>
        <p:spPr/>
        <p:txBody>
          <a:bodyPr/>
          <a:lstStyle/>
          <a:p>
            <a:fld id="{C71F9C22-B22B-44CB-9767-FEAA46333133}" type="slidenum">
              <a:rPr lang="en-US" smtClean="0"/>
              <a:t>27</a:t>
            </a:fld>
            <a:endParaRPr lang="en-US" dirty="0"/>
          </a:p>
        </p:txBody>
      </p:sp>
    </p:spTree>
    <p:extLst>
      <p:ext uri="{BB962C8B-B14F-4D97-AF65-F5344CB8AC3E}">
        <p14:creationId xmlns:p14="http://schemas.microsoft.com/office/powerpoint/2010/main" val="2471330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a:extLst>
            <a:ext uri="{FF2B5EF4-FFF2-40B4-BE49-F238E27FC236}">
              <a16:creationId xmlns:a16="http://schemas.microsoft.com/office/drawing/2014/main" id="{AEF4ADFA-1100-8560-2940-F0A0470116C1}"/>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B5F7F3FF-52A7-700F-AAD8-BB101044C3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 name="Rectangle 9">
              <a:extLst>
                <a:ext uri="{FF2B5EF4-FFF2-40B4-BE49-F238E27FC236}">
                  <a16:creationId xmlns:a16="http://schemas.microsoft.com/office/drawing/2014/main" id="{30B53EC5-B096-B3C5-7046-62B2F6A037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2515F304-844B-BD97-461E-BB253CF6C58D}"/>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pic>
        <p:nvPicPr>
          <p:cNvPr id="5" name="Picture 4">
            <a:extLst>
              <a:ext uri="{FF2B5EF4-FFF2-40B4-BE49-F238E27FC236}">
                <a16:creationId xmlns:a16="http://schemas.microsoft.com/office/drawing/2014/main" id="{15AA59C9-ED92-692F-5834-2035985C29B9}"/>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407" b="407"/>
          <a:stretch/>
        </p:blipFill>
        <p:spPr>
          <a:xfrm>
            <a:off x="-5597" y="11"/>
            <a:ext cx="3108960" cy="6838939"/>
          </a:xfrm>
          <a:prstGeom prst="rect">
            <a:avLst/>
          </a:prstGeom>
        </p:spPr>
      </p:pic>
      <p:grpSp>
        <p:nvGrpSpPr>
          <p:cNvPr id="13" name="Group 12">
            <a:extLst>
              <a:ext uri="{FF2B5EF4-FFF2-40B4-BE49-F238E27FC236}">
                <a16:creationId xmlns:a16="http://schemas.microsoft.com/office/drawing/2014/main" id="{8B8D7418-4F13-0EA9-C66D-F2AAB5C8A4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4" name="Rectangle 13">
              <a:extLst>
                <a:ext uri="{FF2B5EF4-FFF2-40B4-BE49-F238E27FC236}">
                  <a16:creationId xmlns:a16="http://schemas.microsoft.com/office/drawing/2014/main" id="{7B52DB09-A336-739D-9166-6A9CFB2EF92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5" name="Freeform 6">
              <a:extLst>
                <a:ext uri="{FF2B5EF4-FFF2-40B4-BE49-F238E27FC236}">
                  <a16:creationId xmlns:a16="http://schemas.microsoft.com/office/drawing/2014/main" id="{A48CE5DF-DC1A-8BBF-6361-765381F41E2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6" name="Freeform 7">
              <a:extLst>
                <a:ext uri="{FF2B5EF4-FFF2-40B4-BE49-F238E27FC236}">
                  <a16:creationId xmlns:a16="http://schemas.microsoft.com/office/drawing/2014/main" id="{0AFF043F-4EA1-2066-3CDB-A52BC57511C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7" name="Rectangle 16">
              <a:extLst>
                <a:ext uri="{FF2B5EF4-FFF2-40B4-BE49-F238E27FC236}">
                  <a16:creationId xmlns:a16="http://schemas.microsoft.com/office/drawing/2014/main" id="{18C78F64-0B7D-C444-67D9-B73B54B43E4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8" name="Freeform 9">
              <a:extLst>
                <a:ext uri="{FF2B5EF4-FFF2-40B4-BE49-F238E27FC236}">
                  <a16:creationId xmlns:a16="http://schemas.microsoft.com/office/drawing/2014/main" id="{851F4C6E-57EC-6DF2-0257-D2EF916AC1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9" name="Freeform 10">
              <a:extLst>
                <a:ext uri="{FF2B5EF4-FFF2-40B4-BE49-F238E27FC236}">
                  <a16:creationId xmlns:a16="http://schemas.microsoft.com/office/drawing/2014/main" id="{74AEDC03-ECDD-3F33-E1F4-3E3BD42D1B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0" name="Freeform 11">
              <a:extLst>
                <a:ext uri="{FF2B5EF4-FFF2-40B4-BE49-F238E27FC236}">
                  <a16:creationId xmlns:a16="http://schemas.microsoft.com/office/drawing/2014/main" id="{2BDED459-0DE2-491D-7963-8C8238DF59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1" name="Freeform 12">
              <a:extLst>
                <a:ext uri="{FF2B5EF4-FFF2-40B4-BE49-F238E27FC236}">
                  <a16:creationId xmlns:a16="http://schemas.microsoft.com/office/drawing/2014/main" id="{4AF9E0C3-2FE6-1AB4-4A59-EB5F887690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2" name="Freeform 13">
              <a:extLst>
                <a:ext uri="{FF2B5EF4-FFF2-40B4-BE49-F238E27FC236}">
                  <a16:creationId xmlns:a16="http://schemas.microsoft.com/office/drawing/2014/main" id="{3B3B2F47-1456-76DE-AEEE-CE9EE7281A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3" name="Freeform 14">
              <a:extLst>
                <a:ext uri="{FF2B5EF4-FFF2-40B4-BE49-F238E27FC236}">
                  <a16:creationId xmlns:a16="http://schemas.microsoft.com/office/drawing/2014/main" id="{BC7FFD1E-1320-47EA-B16A-78A46FF5F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4" name="Freeform 15">
              <a:extLst>
                <a:ext uri="{FF2B5EF4-FFF2-40B4-BE49-F238E27FC236}">
                  <a16:creationId xmlns:a16="http://schemas.microsoft.com/office/drawing/2014/main" id="{02D15A7B-888C-27A0-7622-4AC88EFFC7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5" name="Freeform 16">
              <a:extLst>
                <a:ext uri="{FF2B5EF4-FFF2-40B4-BE49-F238E27FC236}">
                  <a16:creationId xmlns:a16="http://schemas.microsoft.com/office/drawing/2014/main" id="{8E99A526-7CA4-9939-D89B-1D3FAA862EC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6" name="Freeform 17">
              <a:extLst>
                <a:ext uri="{FF2B5EF4-FFF2-40B4-BE49-F238E27FC236}">
                  <a16:creationId xmlns:a16="http://schemas.microsoft.com/office/drawing/2014/main" id="{41FA00E0-7FB3-1932-7415-416A7F38E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7" name="Freeform 18">
              <a:extLst>
                <a:ext uri="{FF2B5EF4-FFF2-40B4-BE49-F238E27FC236}">
                  <a16:creationId xmlns:a16="http://schemas.microsoft.com/office/drawing/2014/main" id="{17DD6A3A-E440-F515-ACC0-D232A4830D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8" name="Freeform 19">
              <a:extLst>
                <a:ext uri="{FF2B5EF4-FFF2-40B4-BE49-F238E27FC236}">
                  <a16:creationId xmlns:a16="http://schemas.microsoft.com/office/drawing/2014/main" id="{E055374E-9ADB-F214-F902-AE04932932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9" name="Freeform 20">
              <a:extLst>
                <a:ext uri="{FF2B5EF4-FFF2-40B4-BE49-F238E27FC236}">
                  <a16:creationId xmlns:a16="http://schemas.microsoft.com/office/drawing/2014/main" id="{EC0DEAC8-5F08-0C31-44D3-DFEBE766EF4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0" name="Freeform 21">
              <a:extLst>
                <a:ext uri="{FF2B5EF4-FFF2-40B4-BE49-F238E27FC236}">
                  <a16:creationId xmlns:a16="http://schemas.microsoft.com/office/drawing/2014/main" id="{B7AD3577-D9BA-B9DE-6224-F5158E0BD3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1" name="Freeform 22">
              <a:extLst>
                <a:ext uri="{FF2B5EF4-FFF2-40B4-BE49-F238E27FC236}">
                  <a16:creationId xmlns:a16="http://schemas.microsoft.com/office/drawing/2014/main" id="{464419C9-1CCA-33F8-75E3-03CA82B93B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2" name="Freeform 23">
              <a:extLst>
                <a:ext uri="{FF2B5EF4-FFF2-40B4-BE49-F238E27FC236}">
                  <a16:creationId xmlns:a16="http://schemas.microsoft.com/office/drawing/2014/main" id="{5CAE4A12-159F-B57C-800B-8D5FDAE29F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3" name="Freeform 24">
              <a:extLst>
                <a:ext uri="{FF2B5EF4-FFF2-40B4-BE49-F238E27FC236}">
                  <a16:creationId xmlns:a16="http://schemas.microsoft.com/office/drawing/2014/main" id="{CC6EE43C-A3D2-CE8F-9E88-9E862B552DE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4" name="Freeform 25">
              <a:extLst>
                <a:ext uri="{FF2B5EF4-FFF2-40B4-BE49-F238E27FC236}">
                  <a16:creationId xmlns:a16="http://schemas.microsoft.com/office/drawing/2014/main" id="{8D90AAA0-217B-DE0B-E07B-CF899516D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5" name="Freeform 26">
              <a:extLst>
                <a:ext uri="{FF2B5EF4-FFF2-40B4-BE49-F238E27FC236}">
                  <a16:creationId xmlns:a16="http://schemas.microsoft.com/office/drawing/2014/main" id="{47ADEAA9-2F2E-2BD5-DA68-512F3FC9D73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6" name="Freeform 27">
              <a:extLst>
                <a:ext uri="{FF2B5EF4-FFF2-40B4-BE49-F238E27FC236}">
                  <a16:creationId xmlns:a16="http://schemas.microsoft.com/office/drawing/2014/main" id="{8ED6AB6D-52C3-0B20-0919-1CECEB779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7" name="Freeform 28">
              <a:extLst>
                <a:ext uri="{FF2B5EF4-FFF2-40B4-BE49-F238E27FC236}">
                  <a16:creationId xmlns:a16="http://schemas.microsoft.com/office/drawing/2014/main" id="{6BA24E86-485D-3859-A685-4D5F74626B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8" name="Freeform 29">
              <a:extLst>
                <a:ext uri="{FF2B5EF4-FFF2-40B4-BE49-F238E27FC236}">
                  <a16:creationId xmlns:a16="http://schemas.microsoft.com/office/drawing/2014/main" id="{2DA09EAF-90EC-2BF8-0164-BE20D29756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9" name="Freeform 30">
              <a:extLst>
                <a:ext uri="{FF2B5EF4-FFF2-40B4-BE49-F238E27FC236}">
                  <a16:creationId xmlns:a16="http://schemas.microsoft.com/office/drawing/2014/main" id="{A62790B4-D132-CB4C-6501-61203D7DC7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0" name="Freeform 31">
              <a:extLst>
                <a:ext uri="{FF2B5EF4-FFF2-40B4-BE49-F238E27FC236}">
                  <a16:creationId xmlns:a16="http://schemas.microsoft.com/office/drawing/2014/main" id="{01E9885B-0959-7F9B-B698-1E4282A699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1" name="Freeform 32">
              <a:extLst>
                <a:ext uri="{FF2B5EF4-FFF2-40B4-BE49-F238E27FC236}">
                  <a16:creationId xmlns:a16="http://schemas.microsoft.com/office/drawing/2014/main" id="{3F3A70C5-CF72-136B-2C50-E03734A3844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2" name="Rectangle 41">
              <a:extLst>
                <a:ext uri="{FF2B5EF4-FFF2-40B4-BE49-F238E27FC236}">
                  <a16:creationId xmlns:a16="http://schemas.microsoft.com/office/drawing/2014/main" id="{8526D697-7B83-604D-D47E-2AAB3D8CF2A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43" name="Freeform 34">
              <a:extLst>
                <a:ext uri="{FF2B5EF4-FFF2-40B4-BE49-F238E27FC236}">
                  <a16:creationId xmlns:a16="http://schemas.microsoft.com/office/drawing/2014/main" id="{A5D318B5-6B42-88C1-9BFB-18A196D1AC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4" name="Freeform 35">
              <a:extLst>
                <a:ext uri="{FF2B5EF4-FFF2-40B4-BE49-F238E27FC236}">
                  <a16:creationId xmlns:a16="http://schemas.microsoft.com/office/drawing/2014/main" id="{CBABC388-5CD5-6021-A505-823EB8ECB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5" name="Freeform 36">
              <a:extLst>
                <a:ext uri="{FF2B5EF4-FFF2-40B4-BE49-F238E27FC236}">
                  <a16:creationId xmlns:a16="http://schemas.microsoft.com/office/drawing/2014/main" id="{A750DCFB-1C68-2888-9305-A8D6A8028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6" name="Freeform 37">
              <a:extLst>
                <a:ext uri="{FF2B5EF4-FFF2-40B4-BE49-F238E27FC236}">
                  <a16:creationId xmlns:a16="http://schemas.microsoft.com/office/drawing/2014/main" id="{1604C7F4-446C-35CE-E260-D31C2532E86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7" name="Freeform 38">
              <a:extLst>
                <a:ext uri="{FF2B5EF4-FFF2-40B4-BE49-F238E27FC236}">
                  <a16:creationId xmlns:a16="http://schemas.microsoft.com/office/drawing/2014/main" id="{41387A6E-4F2D-F995-D952-B4E214EC94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8" name="Freeform 39">
              <a:extLst>
                <a:ext uri="{FF2B5EF4-FFF2-40B4-BE49-F238E27FC236}">
                  <a16:creationId xmlns:a16="http://schemas.microsoft.com/office/drawing/2014/main" id="{9E98788F-B5F2-C53D-61DF-76179BD5E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9" name="Freeform 40">
              <a:extLst>
                <a:ext uri="{FF2B5EF4-FFF2-40B4-BE49-F238E27FC236}">
                  <a16:creationId xmlns:a16="http://schemas.microsoft.com/office/drawing/2014/main" id="{A12C3E34-0B15-D038-9473-73F32C07C53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0" name="Freeform 41">
              <a:extLst>
                <a:ext uri="{FF2B5EF4-FFF2-40B4-BE49-F238E27FC236}">
                  <a16:creationId xmlns:a16="http://schemas.microsoft.com/office/drawing/2014/main" id="{5A88A60F-C1B9-263E-AD54-273F689B19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1" name="Freeform 42">
              <a:extLst>
                <a:ext uri="{FF2B5EF4-FFF2-40B4-BE49-F238E27FC236}">
                  <a16:creationId xmlns:a16="http://schemas.microsoft.com/office/drawing/2014/main" id="{92F09BC4-24E0-9C3F-7735-EF9906FCC8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2" name="Freeform 43">
              <a:extLst>
                <a:ext uri="{FF2B5EF4-FFF2-40B4-BE49-F238E27FC236}">
                  <a16:creationId xmlns:a16="http://schemas.microsoft.com/office/drawing/2014/main" id="{901D2BD7-D266-9B32-C269-87EBBB294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3" name="Freeform 44">
              <a:extLst>
                <a:ext uri="{FF2B5EF4-FFF2-40B4-BE49-F238E27FC236}">
                  <a16:creationId xmlns:a16="http://schemas.microsoft.com/office/drawing/2014/main" id="{ACE76BAF-429D-051C-0C47-F1C9416DB13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4" name="Rectangle 53">
              <a:extLst>
                <a:ext uri="{FF2B5EF4-FFF2-40B4-BE49-F238E27FC236}">
                  <a16:creationId xmlns:a16="http://schemas.microsoft.com/office/drawing/2014/main" id="{E45660F9-5CCE-B4D6-094D-B706C12D0C9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55" name="Freeform 46">
              <a:extLst>
                <a:ext uri="{FF2B5EF4-FFF2-40B4-BE49-F238E27FC236}">
                  <a16:creationId xmlns:a16="http://schemas.microsoft.com/office/drawing/2014/main" id="{9CE8E88F-C0DF-5658-B46B-E6D64B6C3A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6" name="Freeform 47">
              <a:extLst>
                <a:ext uri="{FF2B5EF4-FFF2-40B4-BE49-F238E27FC236}">
                  <a16:creationId xmlns:a16="http://schemas.microsoft.com/office/drawing/2014/main" id="{C678C2A0-03DD-529B-7898-391AD896D4B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7" name="Freeform 48">
              <a:extLst>
                <a:ext uri="{FF2B5EF4-FFF2-40B4-BE49-F238E27FC236}">
                  <a16:creationId xmlns:a16="http://schemas.microsoft.com/office/drawing/2014/main" id="{E6E66FAE-419F-C6E5-172C-AFD3FB6BAA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8" name="Freeform 49">
              <a:extLst>
                <a:ext uri="{FF2B5EF4-FFF2-40B4-BE49-F238E27FC236}">
                  <a16:creationId xmlns:a16="http://schemas.microsoft.com/office/drawing/2014/main" id="{7230DA71-CDB7-42EF-58B7-34C0362DC2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9" name="Freeform 50">
              <a:extLst>
                <a:ext uri="{FF2B5EF4-FFF2-40B4-BE49-F238E27FC236}">
                  <a16:creationId xmlns:a16="http://schemas.microsoft.com/office/drawing/2014/main" id="{6ABA0251-4DA5-614B-3F13-385BB9A382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0" name="Freeform 51">
              <a:extLst>
                <a:ext uri="{FF2B5EF4-FFF2-40B4-BE49-F238E27FC236}">
                  <a16:creationId xmlns:a16="http://schemas.microsoft.com/office/drawing/2014/main" id="{FC5FC42F-ED94-F2D7-25D3-A2FE7E34FD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1" name="Freeform 52">
              <a:extLst>
                <a:ext uri="{FF2B5EF4-FFF2-40B4-BE49-F238E27FC236}">
                  <a16:creationId xmlns:a16="http://schemas.microsoft.com/office/drawing/2014/main" id="{1199C40C-A73D-E210-B6C5-670EF24F37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2" name="Freeform 53">
              <a:extLst>
                <a:ext uri="{FF2B5EF4-FFF2-40B4-BE49-F238E27FC236}">
                  <a16:creationId xmlns:a16="http://schemas.microsoft.com/office/drawing/2014/main" id="{4CA541CD-A933-6311-0835-AEC6B3F42B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3" name="Freeform 54">
              <a:extLst>
                <a:ext uri="{FF2B5EF4-FFF2-40B4-BE49-F238E27FC236}">
                  <a16:creationId xmlns:a16="http://schemas.microsoft.com/office/drawing/2014/main" id="{26AB1CF2-21DF-E332-03FD-12FF70311B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4" name="Freeform 55">
              <a:extLst>
                <a:ext uri="{FF2B5EF4-FFF2-40B4-BE49-F238E27FC236}">
                  <a16:creationId xmlns:a16="http://schemas.microsoft.com/office/drawing/2014/main" id="{99C07106-A3FB-AEB0-6D33-B1FA561A97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5" name="Freeform 56">
              <a:extLst>
                <a:ext uri="{FF2B5EF4-FFF2-40B4-BE49-F238E27FC236}">
                  <a16:creationId xmlns:a16="http://schemas.microsoft.com/office/drawing/2014/main" id="{3E240E15-CC4A-F774-5788-11738D5642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6" name="Freeform 57">
              <a:extLst>
                <a:ext uri="{FF2B5EF4-FFF2-40B4-BE49-F238E27FC236}">
                  <a16:creationId xmlns:a16="http://schemas.microsoft.com/office/drawing/2014/main" id="{A078252F-BBE1-26F2-A273-FA610752B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7" name="Freeform 58">
              <a:extLst>
                <a:ext uri="{FF2B5EF4-FFF2-40B4-BE49-F238E27FC236}">
                  <a16:creationId xmlns:a16="http://schemas.microsoft.com/office/drawing/2014/main" id="{C642A401-CBDA-56B2-234E-D8DBA69DE12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grpSp>
      <p:sp>
        <p:nvSpPr>
          <p:cNvPr id="4" name="TextBox 3">
            <a:extLst>
              <a:ext uri="{FF2B5EF4-FFF2-40B4-BE49-F238E27FC236}">
                <a16:creationId xmlns:a16="http://schemas.microsoft.com/office/drawing/2014/main" id="{4F74746A-FEB3-297A-2593-9B48175CA824}"/>
              </a:ext>
            </a:extLst>
          </p:cNvPr>
          <p:cNvSpPr txBox="1"/>
          <p:nvPr/>
        </p:nvSpPr>
        <p:spPr>
          <a:xfrm>
            <a:off x="-5597" y="6858000"/>
            <a:ext cx="4635583" cy="230832"/>
          </a:xfrm>
          <a:prstGeom prst="rect">
            <a:avLst/>
          </a:prstGeom>
          <a:noFill/>
        </p:spPr>
        <p:txBody>
          <a:bodyPr wrap="square" rtlCol="0">
            <a:spAutoFit/>
          </a:bodyPr>
          <a:lstStyle/>
          <a:p>
            <a:r>
              <a:rPr lang="en-US" sz="900">
                <a:hlinkClick r:id="rId6" tooltip="https://commons.wikimedia.org/wiki/File:Fire.JPG"/>
              </a:rPr>
              <a:t>This Photo</a:t>
            </a:r>
            <a:r>
              <a:rPr lang="en-US" sz="900"/>
              <a:t> by Unknown Author is licensed under </a:t>
            </a:r>
            <a:r>
              <a:rPr lang="en-US" sz="900">
                <a:hlinkClick r:id="rId7" tooltip="https://creativecommons.org/licenses/by-sa/3.0/"/>
              </a:rPr>
              <a:t>CC BY-SA</a:t>
            </a:r>
            <a:endParaRPr lang="en-US" sz="900"/>
          </a:p>
        </p:txBody>
      </p:sp>
      <p:graphicFrame>
        <p:nvGraphicFramePr>
          <p:cNvPr id="6" name="Content Placeholder 2">
            <a:extLst>
              <a:ext uri="{FF2B5EF4-FFF2-40B4-BE49-F238E27FC236}">
                <a16:creationId xmlns:a16="http://schemas.microsoft.com/office/drawing/2014/main" id="{2E7A7539-BF99-8B7E-34C7-E7DFDBDB32BD}"/>
              </a:ext>
            </a:extLst>
          </p:cNvPr>
          <p:cNvGraphicFramePr>
            <a:graphicFrameLocks noGrp="1"/>
          </p:cNvGraphicFramePr>
          <p:nvPr>
            <p:ph idx="1"/>
            <p:extLst>
              <p:ext uri="{D42A27DB-BD31-4B8C-83A1-F6EECF244321}">
                <p14:modId xmlns:p14="http://schemas.microsoft.com/office/powerpoint/2010/main" val="3879211686"/>
              </p:ext>
            </p:extLst>
          </p:nvPr>
        </p:nvGraphicFramePr>
        <p:xfrm>
          <a:off x="3414831" y="1087279"/>
          <a:ext cx="8614490" cy="559149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Title 1">
            <a:extLst>
              <a:ext uri="{FF2B5EF4-FFF2-40B4-BE49-F238E27FC236}">
                <a16:creationId xmlns:a16="http://schemas.microsoft.com/office/drawing/2014/main" id="{76942B73-7E1E-715A-0835-CFCE1A0D02CA}"/>
              </a:ext>
            </a:extLst>
          </p:cNvPr>
          <p:cNvSpPr>
            <a:spLocks noGrp="1"/>
          </p:cNvSpPr>
          <p:nvPr>
            <p:ph type="title"/>
          </p:nvPr>
        </p:nvSpPr>
        <p:spPr>
          <a:xfrm>
            <a:off x="3271520" y="9525"/>
            <a:ext cx="8920479" cy="1478570"/>
          </a:xfrm>
        </p:spPr>
        <p:txBody>
          <a:bodyPr>
            <a:normAutofit/>
          </a:bodyPr>
          <a:lstStyle/>
          <a:p>
            <a:r>
              <a:rPr lang="en-US" dirty="0"/>
              <a:t>Sons of God</a:t>
            </a:r>
          </a:p>
        </p:txBody>
      </p:sp>
      <p:sp>
        <p:nvSpPr>
          <p:cNvPr id="3" name="Date Placeholder 2">
            <a:extLst>
              <a:ext uri="{FF2B5EF4-FFF2-40B4-BE49-F238E27FC236}">
                <a16:creationId xmlns:a16="http://schemas.microsoft.com/office/drawing/2014/main" id="{74799D92-9839-B470-14BD-96E142CC62B5}"/>
              </a:ext>
            </a:extLst>
          </p:cNvPr>
          <p:cNvSpPr>
            <a:spLocks noGrp="1"/>
          </p:cNvSpPr>
          <p:nvPr>
            <p:ph type="dt" sz="half" idx="10"/>
          </p:nvPr>
        </p:nvSpPr>
        <p:spPr/>
        <p:txBody>
          <a:bodyPr/>
          <a:lstStyle/>
          <a:p>
            <a:fld id="{2A57CE2C-33D1-4596-AFAE-2C3EE936CC56}" type="datetime1">
              <a:rPr lang="en-US" smtClean="0"/>
              <a:t>4/27/2025</a:t>
            </a:fld>
            <a:endParaRPr lang="en-US" dirty="0"/>
          </a:p>
        </p:txBody>
      </p:sp>
      <p:sp>
        <p:nvSpPr>
          <p:cNvPr id="7" name="Footer Placeholder 6">
            <a:extLst>
              <a:ext uri="{FF2B5EF4-FFF2-40B4-BE49-F238E27FC236}">
                <a16:creationId xmlns:a16="http://schemas.microsoft.com/office/drawing/2014/main" id="{8F61137B-C27B-00A3-7D15-BA07AFD5BC4F}"/>
              </a:ext>
            </a:extLst>
          </p:cNvPr>
          <p:cNvSpPr>
            <a:spLocks noGrp="1"/>
          </p:cNvSpPr>
          <p:nvPr>
            <p:ph type="ftr" sz="quarter" idx="11"/>
          </p:nvPr>
        </p:nvSpPr>
        <p:spPr/>
        <p:txBody>
          <a:bodyPr/>
          <a:lstStyle/>
          <a:p>
            <a:r>
              <a:rPr lang="en-US"/>
              <a:t>Prof Dr Harald Hesse</a:t>
            </a:r>
            <a:endParaRPr lang="en-US" dirty="0"/>
          </a:p>
        </p:txBody>
      </p:sp>
      <p:sp>
        <p:nvSpPr>
          <p:cNvPr id="8" name="Slide Number Placeholder 7">
            <a:extLst>
              <a:ext uri="{FF2B5EF4-FFF2-40B4-BE49-F238E27FC236}">
                <a16:creationId xmlns:a16="http://schemas.microsoft.com/office/drawing/2014/main" id="{296A43E5-060D-CB0C-F6C1-AF68EF28CB2E}"/>
              </a:ext>
            </a:extLst>
          </p:cNvPr>
          <p:cNvSpPr>
            <a:spLocks noGrp="1"/>
          </p:cNvSpPr>
          <p:nvPr>
            <p:ph type="sldNum" sz="quarter" idx="12"/>
          </p:nvPr>
        </p:nvSpPr>
        <p:spPr/>
        <p:txBody>
          <a:bodyPr/>
          <a:lstStyle/>
          <a:p>
            <a:fld id="{C71F9C22-B22B-44CB-9767-FEAA46333133}" type="slidenum">
              <a:rPr lang="en-US" smtClean="0"/>
              <a:t>28</a:t>
            </a:fld>
            <a:endParaRPr lang="en-US" dirty="0"/>
          </a:p>
        </p:txBody>
      </p:sp>
    </p:spTree>
    <p:extLst>
      <p:ext uri="{BB962C8B-B14F-4D97-AF65-F5344CB8AC3E}">
        <p14:creationId xmlns:p14="http://schemas.microsoft.com/office/powerpoint/2010/main" val="6212830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a:extLst>
            <a:ext uri="{FF2B5EF4-FFF2-40B4-BE49-F238E27FC236}">
              <a16:creationId xmlns:a16="http://schemas.microsoft.com/office/drawing/2014/main" id="{B2050573-8FC1-B0DE-8FF7-7FA341500441}"/>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84318A7A-D4B2-5684-1290-07A92598AB3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 name="Rectangle 9">
              <a:extLst>
                <a:ext uri="{FF2B5EF4-FFF2-40B4-BE49-F238E27FC236}">
                  <a16:creationId xmlns:a16="http://schemas.microsoft.com/office/drawing/2014/main" id="{EB555123-8EA9-0B8A-D82C-87B95D9696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C7C8945D-8BAB-7D01-1CA7-CC42057D7B48}"/>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le 1">
            <a:extLst>
              <a:ext uri="{FF2B5EF4-FFF2-40B4-BE49-F238E27FC236}">
                <a16:creationId xmlns:a16="http://schemas.microsoft.com/office/drawing/2014/main" id="{72D86FA1-2EB0-84DB-CE84-89D51AEAAADE}"/>
              </a:ext>
            </a:extLst>
          </p:cNvPr>
          <p:cNvSpPr>
            <a:spLocks noGrp="1"/>
          </p:cNvSpPr>
          <p:nvPr>
            <p:ph type="title"/>
          </p:nvPr>
        </p:nvSpPr>
        <p:spPr>
          <a:xfrm>
            <a:off x="3117650" y="9525"/>
            <a:ext cx="9074349" cy="1478570"/>
          </a:xfrm>
        </p:spPr>
        <p:txBody>
          <a:bodyPr>
            <a:normAutofit/>
          </a:bodyPr>
          <a:lstStyle/>
          <a:p>
            <a:r>
              <a:rPr lang="en-US" dirty="0"/>
              <a:t>Sons of God</a:t>
            </a:r>
          </a:p>
        </p:txBody>
      </p:sp>
      <p:pic>
        <p:nvPicPr>
          <p:cNvPr id="5" name="Picture 4">
            <a:extLst>
              <a:ext uri="{FF2B5EF4-FFF2-40B4-BE49-F238E27FC236}">
                <a16:creationId xmlns:a16="http://schemas.microsoft.com/office/drawing/2014/main" id="{82F7766F-9ADF-A197-2F9B-6229195E73CC}"/>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407" b="407"/>
          <a:stretch/>
        </p:blipFill>
        <p:spPr>
          <a:xfrm>
            <a:off x="-5597" y="11"/>
            <a:ext cx="3108960" cy="6838938"/>
          </a:xfrm>
          <a:prstGeom prst="rect">
            <a:avLst/>
          </a:prstGeom>
        </p:spPr>
      </p:pic>
      <p:grpSp>
        <p:nvGrpSpPr>
          <p:cNvPr id="13" name="Group 12">
            <a:extLst>
              <a:ext uri="{FF2B5EF4-FFF2-40B4-BE49-F238E27FC236}">
                <a16:creationId xmlns:a16="http://schemas.microsoft.com/office/drawing/2014/main" id="{016A92C6-CF16-F847-563A-8A90F1551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4" name="Rectangle 13">
              <a:extLst>
                <a:ext uri="{FF2B5EF4-FFF2-40B4-BE49-F238E27FC236}">
                  <a16:creationId xmlns:a16="http://schemas.microsoft.com/office/drawing/2014/main" id="{770502B6-6253-1700-0C42-2D3D6707447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5" name="Freeform 6">
              <a:extLst>
                <a:ext uri="{FF2B5EF4-FFF2-40B4-BE49-F238E27FC236}">
                  <a16:creationId xmlns:a16="http://schemas.microsoft.com/office/drawing/2014/main" id="{7DC514F2-4358-9A91-2487-A88178F067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6" name="Freeform 7">
              <a:extLst>
                <a:ext uri="{FF2B5EF4-FFF2-40B4-BE49-F238E27FC236}">
                  <a16:creationId xmlns:a16="http://schemas.microsoft.com/office/drawing/2014/main" id="{83CCC8AA-57F6-CCA5-7003-692274D57F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7" name="Rectangle 16">
              <a:extLst>
                <a:ext uri="{FF2B5EF4-FFF2-40B4-BE49-F238E27FC236}">
                  <a16:creationId xmlns:a16="http://schemas.microsoft.com/office/drawing/2014/main" id="{600D598C-93F4-2495-DB3E-C43E622E02B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8" name="Freeform 9">
              <a:extLst>
                <a:ext uri="{FF2B5EF4-FFF2-40B4-BE49-F238E27FC236}">
                  <a16:creationId xmlns:a16="http://schemas.microsoft.com/office/drawing/2014/main" id="{65B79113-0D3F-E762-9462-E102C9B29CD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9" name="Freeform 10">
              <a:extLst>
                <a:ext uri="{FF2B5EF4-FFF2-40B4-BE49-F238E27FC236}">
                  <a16:creationId xmlns:a16="http://schemas.microsoft.com/office/drawing/2014/main" id="{D6B94143-8D06-0B55-691D-6E5D0B52C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0" name="Freeform 11">
              <a:extLst>
                <a:ext uri="{FF2B5EF4-FFF2-40B4-BE49-F238E27FC236}">
                  <a16:creationId xmlns:a16="http://schemas.microsoft.com/office/drawing/2014/main" id="{6BCEF0F9-9676-D957-F7BD-66AB204D5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1" name="Freeform 12">
              <a:extLst>
                <a:ext uri="{FF2B5EF4-FFF2-40B4-BE49-F238E27FC236}">
                  <a16:creationId xmlns:a16="http://schemas.microsoft.com/office/drawing/2014/main" id="{650F1207-897A-718C-173C-4CB2B930F9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2" name="Freeform 13">
              <a:extLst>
                <a:ext uri="{FF2B5EF4-FFF2-40B4-BE49-F238E27FC236}">
                  <a16:creationId xmlns:a16="http://schemas.microsoft.com/office/drawing/2014/main" id="{67B18932-AD90-A44D-DA62-723BA2046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3" name="Freeform 14">
              <a:extLst>
                <a:ext uri="{FF2B5EF4-FFF2-40B4-BE49-F238E27FC236}">
                  <a16:creationId xmlns:a16="http://schemas.microsoft.com/office/drawing/2014/main" id="{C3E84ED4-CE37-96B7-EDFF-890123A51E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4" name="Freeform 15">
              <a:extLst>
                <a:ext uri="{FF2B5EF4-FFF2-40B4-BE49-F238E27FC236}">
                  <a16:creationId xmlns:a16="http://schemas.microsoft.com/office/drawing/2014/main" id="{35BD99FA-29D5-9F4F-03BF-24BB437B722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5" name="Freeform 16">
              <a:extLst>
                <a:ext uri="{FF2B5EF4-FFF2-40B4-BE49-F238E27FC236}">
                  <a16:creationId xmlns:a16="http://schemas.microsoft.com/office/drawing/2014/main" id="{C3C14D9D-BFF3-31BB-846C-8C05358CC98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6" name="Freeform 17">
              <a:extLst>
                <a:ext uri="{FF2B5EF4-FFF2-40B4-BE49-F238E27FC236}">
                  <a16:creationId xmlns:a16="http://schemas.microsoft.com/office/drawing/2014/main" id="{CFD72606-EFC3-4B58-21C2-4C791B02EE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7" name="Freeform 18">
              <a:extLst>
                <a:ext uri="{FF2B5EF4-FFF2-40B4-BE49-F238E27FC236}">
                  <a16:creationId xmlns:a16="http://schemas.microsoft.com/office/drawing/2014/main" id="{38DD506D-2C9E-F0EB-AD32-79E1032D40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8" name="Freeform 19">
              <a:extLst>
                <a:ext uri="{FF2B5EF4-FFF2-40B4-BE49-F238E27FC236}">
                  <a16:creationId xmlns:a16="http://schemas.microsoft.com/office/drawing/2014/main" id="{307B1A12-3CCF-077A-F71E-65FC4CE27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9" name="Freeform 20">
              <a:extLst>
                <a:ext uri="{FF2B5EF4-FFF2-40B4-BE49-F238E27FC236}">
                  <a16:creationId xmlns:a16="http://schemas.microsoft.com/office/drawing/2014/main" id="{B99C2636-91A5-D814-5B5E-7085315505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0" name="Freeform 21">
              <a:extLst>
                <a:ext uri="{FF2B5EF4-FFF2-40B4-BE49-F238E27FC236}">
                  <a16:creationId xmlns:a16="http://schemas.microsoft.com/office/drawing/2014/main" id="{D2FA24CE-BA3A-E4B1-B759-86E0B647D66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1" name="Freeform 22">
              <a:extLst>
                <a:ext uri="{FF2B5EF4-FFF2-40B4-BE49-F238E27FC236}">
                  <a16:creationId xmlns:a16="http://schemas.microsoft.com/office/drawing/2014/main" id="{BA614990-ECD0-E969-30F9-09E70AB6A7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2" name="Freeform 23">
              <a:extLst>
                <a:ext uri="{FF2B5EF4-FFF2-40B4-BE49-F238E27FC236}">
                  <a16:creationId xmlns:a16="http://schemas.microsoft.com/office/drawing/2014/main" id="{9666A596-FBA3-42F0-3491-A4D1D23E83D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3" name="Freeform 24">
              <a:extLst>
                <a:ext uri="{FF2B5EF4-FFF2-40B4-BE49-F238E27FC236}">
                  <a16:creationId xmlns:a16="http://schemas.microsoft.com/office/drawing/2014/main" id="{74EEFDC5-500E-C838-4349-BE137A207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4" name="Freeform 25">
              <a:extLst>
                <a:ext uri="{FF2B5EF4-FFF2-40B4-BE49-F238E27FC236}">
                  <a16:creationId xmlns:a16="http://schemas.microsoft.com/office/drawing/2014/main" id="{CBBF67E3-29B7-387E-E202-09269271C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5" name="Freeform 26">
              <a:extLst>
                <a:ext uri="{FF2B5EF4-FFF2-40B4-BE49-F238E27FC236}">
                  <a16:creationId xmlns:a16="http://schemas.microsoft.com/office/drawing/2014/main" id="{FD171C14-D5B0-D6DA-F9AF-0A6C5C65E0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6" name="Freeform 27">
              <a:extLst>
                <a:ext uri="{FF2B5EF4-FFF2-40B4-BE49-F238E27FC236}">
                  <a16:creationId xmlns:a16="http://schemas.microsoft.com/office/drawing/2014/main" id="{31EEE3C1-BDB7-FBAF-8E3D-4B25ECB45B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7" name="Freeform 28">
              <a:extLst>
                <a:ext uri="{FF2B5EF4-FFF2-40B4-BE49-F238E27FC236}">
                  <a16:creationId xmlns:a16="http://schemas.microsoft.com/office/drawing/2014/main" id="{A4A7169B-4DF7-386B-D6D5-37174987A38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8" name="Freeform 29">
              <a:extLst>
                <a:ext uri="{FF2B5EF4-FFF2-40B4-BE49-F238E27FC236}">
                  <a16:creationId xmlns:a16="http://schemas.microsoft.com/office/drawing/2014/main" id="{57ACECA6-1C88-070D-7BD9-02D4384FC1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9" name="Freeform 30">
              <a:extLst>
                <a:ext uri="{FF2B5EF4-FFF2-40B4-BE49-F238E27FC236}">
                  <a16:creationId xmlns:a16="http://schemas.microsoft.com/office/drawing/2014/main" id="{AB927909-421A-6D9D-E8DE-0E1A18276E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0" name="Freeform 31">
              <a:extLst>
                <a:ext uri="{FF2B5EF4-FFF2-40B4-BE49-F238E27FC236}">
                  <a16:creationId xmlns:a16="http://schemas.microsoft.com/office/drawing/2014/main" id="{56BBFF90-0F46-A97B-4F4C-B5D6282B29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1" name="Freeform 32">
              <a:extLst>
                <a:ext uri="{FF2B5EF4-FFF2-40B4-BE49-F238E27FC236}">
                  <a16:creationId xmlns:a16="http://schemas.microsoft.com/office/drawing/2014/main" id="{56226F53-C937-7321-9E38-C3114B2BFAA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2" name="Rectangle 41">
              <a:extLst>
                <a:ext uri="{FF2B5EF4-FFF2-40B4-BE49-F238E27FC236}">
                  <a16:creationId xmlns:a16="http://schemas.microsoft.com/office/drawing/2014/main" id="{FE39E42C-F3B0-F480-30A0-3B1300C9FBF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43" name="Freeform 34">
              <a:extLst>
                <a:ext uri="{FF2B5EF4-FFF2-40B4-BE49-F238E27FC236}">
                  <a16:creationId xmlns:a16="http://schemas.microsoft.com/office/drawing/2014/main" id="{6C317A2A-9434-C4F4-DC9D-2BB246DC61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4" name="Freeform 35">
              <a:extLst>
                <a:ext uri="{FF2B5EF4-FFF2-40B4-BE49-F238E27FC236}">
                  <a16:creationId xmlns:a16="http://schemas.microsoft.com/office/drawing/2014/main" id="{67AB17B5-FD6F-D233-D005-C38988348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5" name="Freeform 36">
              <a:extLst>
                <a:ext uri="{FF2B5EF4-FFF2-40B4-BE49-F238E27FC236}">
                  <a16:creationId xmlns:a16="http://schemas.microsoft.com/office/drawing/2014/main" id="{AF42C80B-B6A0-21C3-807D-B3B66CEDE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6" name="Freeform 37">
              <a:extLst>
                <a:ext uri="{FF2B5EF4-FFF2-40B4-BE49-F238E27FC236}">
                  <a16:creationId xmlns:a16="http://schemas.microsoft.com/office/drawing/2014/main" id="{33F27785-DEA9-2EE2-1F83-3AB4689A6E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7" name="Freeform 38">
              <a:extLst>
                <a:ext uri="{FF2B5EF4-FFF2-40B4-BE49-F238E27FC236}">
                  <a16:creationId xmlns:a16="http://schemas.microsoft.com/office/drawing/2014/main" id="{C4E7DB67-E66B-0FBC-7FBE-AD6F79887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8" name="Freeform 39">
              <a:extLst>
                <a:ext uri="{FF2B5EF4-FFF2-40B4-BE49-F238E27FC236}">
                  <a16:creationId xmlns:a16="http://schemas.microsoft.com/office/drawing/2014/main" id="{D6154D66-E4F9-94AB-E0DC-001979E31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9" name="Freeform 40">
              <a:extLst>
                <a:ext uri="{FF2B5EF4-FFF2-40B4-BE49-F238E27FC236}">
                  <a16:creationId xmlns:a16="http://schemas.microsoft.com/office/drawing/2014/main" id="{8D7AF435-7D0A-9C33-9DE8-444792D2BE9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0" name="Freeform 41">
              <a:extLst>
                <a:ext uri="{FF2B5EF4-FFF2-40B4-BE49-F238E27FC236}">
                  <a16:creationId xmlns:a16="http://schemas.microsoft.com/office/drawing/2014/main" id="{82E44D6F-D204-E4A6-1C72-F5629081C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1" name="Freeform 42">
              <a:extLst>
                <a:ext uri="{FF2B5EF4-FFF2-40B4-BE49-F238E27FC236}">
                  <a16:creationId xmlns:a16="http://schemas.microsoft.com/office/drawing/2014/main" id="{58EFFE18-6369-25BB-8561-D37DCFBB7D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2" name="Freeform 43">
              <a:extLst>
                <a:ext uri="{FF2B5EF4-FFF2-40B4-BE49-F238E27FC236}">
                  <a16:creationId xmlns:a16="http://schemas.microsoft.com/office/drawing/2014/main" id="{F1AE3F54-F87E-8D5C-5478-B33337172D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3" name="Freeform 44">
              <a:extLst>
                <a:ext uri="{FF2B5EF4-FFF2-40B4-BE49-F238E27FC236}">
                  <a16:creationId xmlns:a16="http://schemas.microsoft.com/office/drawing/2014/main" id="{E426BA32-006F-FEC7-9E02-FDF8193F56E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4" name="Rectangle 53">
              <a:extLst>
                <a:ext uri="{FF2B5EF4-FFF2-40B4-BE49-F238E27FC236}">
                  <a16:creationId xmlns:a16="http://schemas.microsoft.com/office/drawing/2014/main" id="{F864B309-A587-2B8A-C92C-E68F39231AD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55" name="Freeform 46">
              <a:extLst>
                <a:ext uri="{FF2B5EF4-FFF2-40B4-BE49-F238E27FC236}">
                  <a16:creationId xmlns:a16="http://schemas.microsoft.com/office/drawing/2014/main" id="{1D49A58C-DDBA-2183-86D9-C33DE29CC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6" name="Freeform 47">
              <a:extLst>
                <a:ext uri="{FF2B5EF4-FFF2-40B4-BE49-F238E27FC236}">
                  <a16:creationId xmlns:a16="http://schemas.microsoft.com/office/drawing/2014/main" id="{578C7698-71B6-4046-5633-71B0F7B8AE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7" name="Freeform 48">
              <a:extLst>
                <a:ext uri="{FF2B5EF4-FFF2-40B4-BE49-F238E27FC236}">
                  <a16:creationId xmlns:a16="http://schemas.microsoft.com/office/drawing/2014/main" id="{DA13A99A-BBC5-3652-E413-D6E32AF5E1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8" name="Freeform 49">
              <a:extLst>
                <a:ext uri="{FF2B5EF4-FFF2-40B4-BE49-F238E27FC236}">
                  <a16:creationId xmlns:a16="http://schemas.microsoft.com/office/drawing/2014/main" id="{7BF761D2-741D-2006-1572-F5F1A8EEA2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9" name="Freeform 50">
              <a:extLst>
                <a:ext uri="{FF2B5EF4-FFF2-40B4-BE49-F238E27FC236}">
                  <a16:creationId xmlns:a16="http://schemas.microsoft.com/office/drawing/2014/main" id="{693F79F9-BF89-EE68-A521-E4E7AFD479F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0" name="Freeform 51">
              <a:extLst>
                <a:ext uri="{FF2B5EF4-FFF2-40B4-BE49-F238E27FC236}">
                  <a16:creationId xmlns:a16="http://schemas.microsoft.com/office/drawing/2014/main" id="{A7D324A4-FADD-327B-FE75-D515AE40E4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1" name="Freeform 52">
              <a:extLst>
                <a:ext uri="{FF2B5EF4-FFF2-40B4-BE49-F238E27FC236}">
                  <a16:creationId xmlns:a16="http://schemas.microsoft.com/office/drawing/2014/main" id="{05CF2D4D-200A-EF6C-E39B-5C599CD273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2" name="Freeform 53">
              <a:extLst>
                <a:ext uri="{FF2B5EF4-FFF2-40B4-BE49-F238E27FC236}">
                  <a16:creationId xmlns:a16="http://schemas.microsoft.com/office/drawing/2014/main" id="{B68E3788-0E74-9162-54AD-A8958B0580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3" name="Freeform 54">
              <a:extLst>
                <a:ext uri="{FF2B5EF4-FFF2-40B4-BE49-F238E27FC236}">
                  <a16:creationId xmlns:a16="http://schemas.microsoft.com/office/drawing/2014/main" id="{DCFB12EE-674D-6BA4-78A2-6558A50B47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4" name="Freeform 55">
              <a:extLst>
                <a:ext uri="{FF2B5EF4-FFF2-40B4-BE49-F238E27FC236}">
                  <a16:creationId xmlns:a16="http://schemas.microsoft.com/office/drawing/2014/main" id="{085FF9CF-A1EC-20B3-3667-42D330317C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5" name="Freeform 56">
              <a:extLst>
                <a:ext uri="{FF2B5EF4-FFF2-40B4-BE49-F238E27FC236}">
                  <a16:creationId xmlns:a16="http://schemas.microsoft.com/office/drawing/2014/main" id="{6C3D649C-5C91-9E01-0756-80AA05AEFD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6" name="Freeform 57">
              <a:extLst>
                <a:ext uri="{FF2B5EF4-FFF2-40B4-BE49-F238E27FC236}">
                  <a16:creationId xmlns:a16="http://schemas.microsoft.com/office/drawing/2014/main" id="{D3BE1C31-2808-2891-1A83-DAF498B9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7" name="Freeform 58">
              <a:extLst>
                <a:ext uri="{FF2B5EF4-FFF2-40B4-BE49-F238E27FC236}">
                  <a16:creationId xmlns:a16="http://schemas.microsoft.com/office/drawing/2014/main" id="{33CBFF68-F83A-5F9C-8A88-4EFCAB193F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grpSp>
      <p:sp>
        <p:nvSpPr>
          <p:cNvPr id="4" name="Date Placeholder 3">
            <a:extLst>
              <a:ext uri="{FF2B5EF4-FFF2-40B4-BE49-F238E27FC236}">
                <a16:creationId xmlns:a16="http://schemas.microsoft.com/office/drawing/2014/main" id="{EF9A3309-8C94-EB09-E4F3-D610563C2863}"/>
              </a:ext>
            </a:extLst>
          </p:cNvPr>
          <p:cNvSpPr>
            <a:spLocks noGrp="1"/>
          </p:cNvSpPr>
          <p:nvPr>
            <p:ph type="dt" sz="half" idx="10"/>
          </p:nvPr>
        </p:nvSpPr>
        <p:spPr/>
        <p:txBody>
          <a:bodyPr/>
          <a:lstStyle/>
          <a:p>
            <a:fld id="{A47D86A1-1E28-4634-A83A-B4C42068DC2F}" type="datetime1">
              <a:rPr lang="en-US" smtClean="0"/>
              <a:t>4/27/2025</a:t>
            </a:fld>
            <a:endParaRPr lang="en-US" dirty="0"/>
          </a:p>
        </p:txBody>
      </p:sp>
      <p:sp>
        <p:nvSpPr>
          <p:cNvPr id="6" name="Footer Placeholder 5">
            <a:extLst>
              <a:ext uri="{FF2B5EF4-FFF2-40B4-BE49-F238E27FC236}">
                <a16:creationId xmlns:a16="http://schemas.microsoft.com/office/drawing/2014/main" id="{4451F87E-86EB-AE88-590F-605C07B327FC}"/>
              </a:ext>
            </a:extLst>
          </p:cNvPr>
          <p:cNvSpPr>
            <a:spLocks noGrp="1"/>
          </p:cNvSpPr>
          <p:nvPr>
            <p:ph type="ftr" sz="quarter" idx="11"/>
          </p:nvPr>
        </p:nvSpPr>
        <p:spPr/>
        <p:txBody>
          <a:bodyPr/>
          <a:lstStyle/>
          <a:p>
            <a:r>
              <a:rPr lang="en-US"/>
              <a:t>Prof Dr Harald Hesse</a:t>
            </a:r>
            <a:endParaRPr lang="en-US" dirty="0"/>
          </a:p>
        </p:txBody>
      </p:sp>
      <p:sp>
        <p:nvSpPr>
          <p:cNvPr id="7" name="Slide Number Placeholder 6">
            <a:extLst>
              <a:ext uri="{FF2B5EF4-FFF2-40B4-BE49-F238E27FC236}">
                <a16:creationId xmlns:a16="http://schemas.microsoft.com/office/drawing/2014/main" id="{3F2773F5-4D6D-4089-4F19-9F6E1104F28F}"/>
              </a:ext>
            </a:extLst>
          </p:cNvPr>
          <p:cNvSpPr>
            <a:spLocks noGrp="1"/>
          </p:cNvSpPr>
          <p:nvPr>
            <p:ph type="sldNum" sz="quarter" idx="12"/>
          </p:nvPr>
        </p:nvSpPr>
        <p:spPr/>
        <p:txBody>
          <a:bodyPr/>
          <a:lstStyle/>
          <a:p>
            <a:fld id="{C71F9C22-B22B-44CB-9767-FEAA46333133}" type="slidenum">
              <a:rPr lang="en-US" smtClean="0"/>
              <a:t>29</a:t>
            </a:fld>
            <a:endParaRPr lang="en-US" dirty="0"/>
          </a:p>
        </p:txBody>
      </p:sp>
      <p:sp>
        <p:nvSpPr>
          <p:cNvPr id="8" name="Rectangle: Rounded Corners 7">
            <a:extLst>
              <a:ext uri="{FF2B5EF4-FFF2-40B4-BE49-F238E27FC236}">
                <a16:creationId xmlns:a16="http://schemas.microsoft.com/office/drawing/2014/main" id="{2427BCD7-A3A0-2BEE-E09B-89374203C6A4}"/>
              </a:ext>
            </a:extLst>
          </p:cNvPr>
          <p:cNvSpPr/>
          <p:nvPr/>
        </p:nvSpPr>
        <p:spPr>
          <a:xfrm>
            <a:off x="3398638" y="5422900"/>
            <a:ext cx="8511140" cy="1187450"/>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26D525C-B709-926F-C066-E9AEFB8A9B8A}"/>
              </a:ext>
            </a:extLst>
          </p:cNvPr>
          <p:cNvSpPr>
            <a:spLocks noGrp="1"/>
          </p:cNvSpPr>
          <p:nvPr>
            <p:ph idx="1"/>
          </p:nvPr>
        </p:nvSpPr>
        <p:spPr>
          <a:xfrm>
            <a:off x="3451025" y="1122363"/>
            <a:ext cx="8362633" cy="5708651"/>
          </a:xfrm>
        </p:spPr>
        <p:txBody>
          <a:bodyPr>
            <a:normAutofit fontScale="92500" lnSpcReduction="20000"/>
          </a:bodyPr>
          <a:lstStyle/>
          <a:p>
            <a:r>
              <a:rPr lang="en-US" sz="3600" dirty="0">
                <a:solidFill>
                  <a:srgbClr val="FF0000"/>
                </a:solidFill>
              </a:rPr>
              <a:t>Still others believe </a:t>
            </a:r>
            <a:r>
              <a:rPr lang="en-US" sz="3600" dirty="0"/>
              <a:t>they refer to </a:t>
            </a:r>
            <a:r>
              <a:rPr lang="en-US" sz="3600" b="1" dirty="0">
                <a:solidFill>
                  <a:srgbClr val="7030A0"/>
                </a:solidFill>
              </a:rPr>
              <a:t>despots</a:t>
            </a:r>
            <a:r>
              <a:rPr lang="en-US" sz="3600" dirty="0"/>
              <a:t>, powerful rulers. Ross writes: The incident is one of hubris, the proud overstepping of bounds. Here it applies to “</a:t>
            </a:r>
            <a:r>
              <a:rPr lang="en-US" sz="3600" dirty="0">
                <a:solidFill>
                  <a:srgbClr val="7030A0"/>
                </a:solidFill>
              </a:rPr>
              <a:t>the sons of God</a:t>
            </a:r>
            <a:r>
              <a:rPr lang="en-US" sz="3600" dirty="0"/>
              <a:t>,” a lusty, powerful lot striving for fame and fertility. </a:t>
            </a:r>
          </a:p>
          <a:p>
            <a:r>
              <a:rPr lang="en-US" sz="3600" dirty="0">
                <a:solidFill>
                  <a:schemeClr val="tx1"/>
                </a:solidFill>
              </a:rPr>
              <a:t>They were probably powerful rulers who were controlled (</a:t>
            </a:r>
            <a:r>
              <a:rPr lang="en-US" sz="3600" dirty="0">
                <a:solidFill>
                  <a:srgbClr val="FF0000"/>
                </a:solidFill>
              </a:rPr>
              <a:t>indwelt</a:t>
            </a:r>
            <a:r>
              <a:rPr lang="en-US" sz="3600" dirty="0">
                <a:solidFill>
                  <a:schemeClr val="tx1"/>
                </a:solidFill>
              </a:rPr>
              <a:t>) by fallen angels. It may be that fallen angels left their habitation.</a:t>
            </a:r>
          </a:p>
          <a:p>
            <a:r>
              <a:rPr lang="en-US" sz="3600" dirty="0"/>
              <a:t>We never find in the Bible that a person was possessed by an Angel only by devils / demons</a:t>
            </a:r>
          </a:p>
          <a:p>
            <a:endParaRPr lang="en-US" sz="3600" dirty="0">
              <a:solidFill>
                <a:schemeClr val="tx1"/>
              </a:solidFill>
            </a:endParaRPr>
          </a:p>
        </p:txBody>
      </p:sp>
    </p:spTree>
    <p:extLst>
      <p:ext uri="{BB962C8B-B14F-4D97-AF65-F5344CB8AC3E}">
        <p14:creationId xmlns:p14="http://schemas.microsoft.com/office/powerpoint/2010/main" val="2884734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a:extLst>
            <a:ext uri="{FF2B5EF4-FFF2-40B4-BE49-F238E27FC236}">
              <a16:creationId xmlns:a16="http://schemas.microsoft.com/office/drawing/2014/main" id="{F2D2E1EF-4BA2-A3A1-01F9-2EF9A4A3A713}"/>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093265D7-6352-0523-DD06-AEA59C1772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 name="Rectangle 9">
              <a:extLst>
                <a:ext uri="{FF2B5EF4-FFF2-40B4-BE49-F238E27FC236}">
                  <a16:creationId xmlns:a16="http://schemas.microsoft.com/office/drawing/2014/main" id="{7819EB70-02E3-07CC-D83D-629E7C3AFE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FBFBADA8-7B5E-B994-E6D7-9F7AEEF114F8}"/>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le 1">
            <a:extLst>
              <a:ext uri="{FF2B5EF4-FFF2-40B4-BE49-F238E27FC236}">
                <a16:creationId xmlns:a16="http://schemas.microsoft.com/office/drawing/2014/main" id="{D18F945A-36CD-5903-AAB5-2F098B31CF6A}"/>
              </a:ext>
            </a:extLst>
          </p:cNvPr>
          <p:cNvSpPr>
            <a:spLocks noGrp="1"/>
          </p:cNvSpPr>
          <p:nvPr>
            <p:ph type="title"/>
          </p:nvPr>
        </p:nvSpPr>
        <p:spPr>
          <a:xfrm>
            <a:off x="3271520" y="9525"/>
            <a:ext cx="8920479" cy="1478570"/>
          </a:xfrm>
        </p:spPr>
        <p:txBody>
          <a:bodyPr>
            <a:normAutofit/>
          </a:bodyPr>
          <a:lstStyle/>
          <a:p>
            <a:r>
              <a:rPr lang="en-US" dirty="0"/>
              <a:t>Sons of God</a:t>
            </a:r>
          </a:p>
        </p:txBody>
      </p:sp>
      <p:pic>
        <p:nvPicPr>
          <p:cNvPr id="5" name="Picture 4">
            <a:extLst>
              <a:ext uri="{FF2B5EF4-FFF2-40B4-BE49-F238E27FC236}">
                <a16:creationId xmlns:a16="http://schemas.microsoft.com/office/drawing/2014/main" id="{9739115A-83DA-3160-ABB9-8369C9D9CE8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407" b="407"/>
          <a:stretch/>
        </p:blipFill>
        <p:spPr>
          <a:xfrm>
            <a:off x="-5597" y="11"/>
            <a:ext cx="3108960" cy="6848464"/>
          </a:xfrm>
          <a:prstGeom prst="rect">
            <a:avLst/>
          </a:prstGeom>
        </p:spPr>
      </p:pic>
      <p:grpSp>
        <p:nvGrpSpPr>
          <p:cNvPr id="13" name="Group 12">
            <a:extLst>
              <a:ext uri="{FF2B5EF4-FFF2-40B4-BE49-F238E27FC236}">
                <a16:creationId xmlns:a16="http://schemas.microsoft.com/office/drawing/2014/main" id="{B5498F23-6EC4-2BF5-F933-5261AA333E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4" name="Rectangle 13">
              <a:extLst>
                <a:ext uri="{FF2B5EF4-FFF2-40B4-BE49-F238E27FC236}">
                  <a16:creationId xmlns:a16="http://schemas.microsoft.com/office/drawing/2014/main" id="{1016FA20-757B-1A19-5208-8AA77BCB1C2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5" name="Freeform 6">
              <a:extLst>
                <a:ext uri="{FF2B5EF4-FFF2-40B4-BE49-F238E27FC236}">
                  <a16:creationId xmlns:a16="http://schemas.microsoft.com/office/drawing/2014/main" id="{B5D6251F-D027-B8AB-9AA7-00DEDE62B55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6" name="Freeform 7">
              <a:extLst>
                <a:ext uri="{FF2B5EF4-FFF2-40B4-BE49-F238E27FC236}">
                  <a16:creationId xmlns:a16="http://schemas.microsoft.com/office/drawing/2014/main" id="{170EFDF6-DBFD-4E41-E1B0-7E3721C5ECF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7" name="Rectangle 16">
              <a:extLst>
                <a:ext uri="{FF2B5EF4-FFF2-40B4-BE49-F238E27FC236}">
                  <a16:creationId xmlns:a16="http://schemas.microsoft.com/office/drawing/2014/main" id="{99E3B1A1-7162-0CED-0EE7-0F547813524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8" name="Freeform 9">
              <a:extLst>
                <a:ext uri="{FF2B5EF4-FFF2-40B4-BE49-F238E27FC236}">
                  <a16:creationId xmlns:a16="http://schemas.microsoft.com/office/drawing/2014/main" id="{524E4229-E2C0-181C-10C3-42B15AC92C1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9" name="Freeform 10">
              <a:extLst>
                <a:ext uri="{FF2B5EF4-FFF2-40B4-BE49-F238E27FC236}">
                  <a16:creationId xmlns:a16="http://schemas.microsoft.com/office/drawing/2014/main" id="{29227AF5-C793-551C-46F2-9E817D662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0" name="Freeform 11">
              <a:extLst>
                <a:ext uri="{FF2B5EF4-FFF2-40B4-BE49-F238E27FC236}">
                  <a16:creationId xmlns:a16="http://schemas.microsoft.com/office/drawing/2014/main" id="{1BA2EB84-AB31-DFD1-A916-1627B3A44C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1" name="Freeform 12">
              <a:extLst>
                <a:ext uri="{FF2B5EF4-FFF2-40B4-BE49-F238E27FC236}">
                  <a16:creationId xmlns:a16="http://schemas.microsoft.com/office/drawing/2014/main" id="{D278E4F6-3146-5E25-94C9-6BE309AFA2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2" name="Freeform 13">
              <a:extLst>
                <a:ext uri="{FF2B5EF4-FFF2-40B4-BE49-F238E27FC236}">
                  <a16:creationId xmlns:a16="http://schemas.microsoft.com/office/drawing/2014/main" id="{25CB1E5D-A867-FCC5-2F7C-61DB1EFFF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3" name="Freeform 14">
              <a:extLst>
                <a:ext uri="{FF2B5EF4-FFF2-40B4-BE49-F238E27FC236}">
                  <a16:creationId xmlns:a16="http://schemas.microsoft.com/office/drawing/2014/main" id="{885072B7-3EC2-B72B-5596-C1E1D5F8D0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4" name="Freeform 15">
              <a:extLst>
                <a:ext uri="{FF2B5EF4-FFF2-40B4-BE49-F238E27FC236}">
                  <a16:creationId xmlns:a16="http://schemas.microsoft.com/office/drawing/2014/main" id="{7C115B2E-2AB7-A301-4C72-FD1F07B017A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5" name="Freeform 16">
              <a:extLst>
                <a:ext uri="{FF2B5EF4-FFF2-40B4-BE49-F238E27FC236}">
                  <a16:creationId xmlns:a16="http://schemas.microsoft.com/office/drawing/2014/main" id="{F059C391-A775-F6AD-A33A-883388007ED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6" name="Freeform 17">
              <a:extLst>
                <a:ext uri="{FF2B5EF4-FFF2-40B4-BE49-F238E27FC236}">
                  <a16:creationId xmlns:a16="http://schemas.microsoft.com/office/drawing/2014/main" id="{CB8A2B29-5AF8-0C20-B08E-2C648CBCC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7" name="Freeform 18">
              <a:extLst>
                <a:ext uri="{FF2B5EF4-FFF2-40B4-BE49-F238E27FC236}">
                  <a16:creationId xmlns:a16="http://schemas.microsoft.com/office/drawing/2014/main" id="{0175D1FF-2196-2E14-5AFE-AB1CF0626E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8" name="Freeform 19">
              <a:extLst>
                <a:ext uri="{FF2B5EF4-FFF2-40B4-BE49-F238E27FC236}">
                  <a16:creationId xmlns:a16="http://schemas.microsoft.com/office/drawing/2014/main" id="{7C6D94B3-0BE3-E3ED-EE90-F1A926C116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9" name="Freeform 20">
              <a:extLst>
                <a:ext uri="{FF2B5EF4-FFF2-40B4-BE49-F238E27FC236}">
                  <a16:creationId xmlns:a16="http://schemas.microsoft.com/office/drawing/2014/main" id="{27BCA01F-E8B7-C0DD-7C98-5EB475BD78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0" name="Freeform 21">
              <a:extLst>
                <a:ext uri="{FF2B5EF4-FFF2-40B4-BE49-F238E27FC236}">
                  <a16:creationId xmlns:a16="http://schemas.microsoft.com/office/drawing/2014/main" id="{B93BAB7F-9610-DD3B-2E33-71326C9ECA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1" name="Freeform 22">
              <a:extLst>
                <a:ext uri="{FF2B5EF4-FFF2-40B4-BE49-F238E27FC236}">
                  <a16:creationId xmlns:a16="http://schemas.microsoft.com/office/drawing/2014/main" id="{48C3557C-D5ED-74E0-1981-64A10441A1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2" name="Freeform 23">
              <a:extLst>
                <a:ext uri="{FF2B5EF4-FFF2-40B4-BE49-F238E27FC236}">
                  <a16:creationId xmlns:a16="http://schemas.microsoft.com/office/drawing/2014/main" id="{1ADADAE1-E149-1013-0E05-E5DFB13FAF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3" name="Freeform 24">
              <a:extLst>
                <a:ext uri="{FF2B5EF4-FFF2-40B4-BE49-F238E27FC236}">
                  <a16:creationId xmlns:a16="http://schemas.microsoft.com/office/drawing/2014/main" id="{1ABF0E92-0826-F905-4D2D-C057E125845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4" name="Freeform 25">
              <a:extLst>
                <a:ext uri="{FF2B5EF4-FFF2-40B4-BE49-F238E27FC236}">
                  <a16:creationId xmlns:a16="http://schemas.microsoft.com/office/drawing/2014/main" id="{4296EF46-FA38-FF84-12D7-A18B9F8736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5" name="Freeform 26">
              <a:extLst>
                <a:ext uri="{FF2B5EF4-FFF2-40B4-BE49-F238E27FC236}">
                  <a16:creationId xmlns:a16="http://schemas.microsoft.com/office/drawing/2014/main" id="{A569C9A2-905B-AF84-253C-399B0E8C2AD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6" name="Freeform 27">
              <a:extLst>
                <a:ext uri="{FF2B5EF4-FFF2-40B4-BE49-F238E27FC236}">
                  <a16:creationId xmlns:a16="http://schemas.microsoft.com/office/drawing/2014/main" id="{0693C888-F6B1-8211-8A0D-C042FBAEB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7" name="Freeform 28">
              <a:extLst>
                <a:ext uri="{FF2B5EF4-FFF2-40B4-BE49-F238E27FC236}">
                  <a16:creationId xmlns:a16="http://schemas.microsoft.com/office/drawing/2014/main" id="{394B3DBC-17D5-5A2B-209F-68A6D1366D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8" name="Freeform 29">
              <a:extLst>
                <a:ext uri="{FF2B5EF4-FFF2-40B4-BE49-F238E27FC236}">
                  <a16:creationId xmlns:a16="http://schemas.microsoft.com/office/drawing/2014/main" id="{9A22FD93-409B-ED1B-F31E-BF9E20902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9" name="Freeform 30">
              <a:extLst>
                <a:ext uri="{FF2B5EF4-FFF2-40B4-BE49-F238E27FC236}">
                  <a16:creationId xmlns:a16="http://schemas.microsoft.com/office/drawing/2014/main" id="{8F1A2063-8050-CF63-8FA3-483750720A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0" name="Freeform 31">
              <a:extLst>
                <a:ext uri="{FF2B5EF4-FFF2-40B4-BE49-F238E27FC236}">
                  <a16:creationId xmlns:a16="http://schemas.microsoft.com/office/drawing/2014/main" id="{5CABD614-0A52-E4F1-76B7-5B94D66CD0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1" name="Freeform 32">
              <a:extLst>
                <a:ext uri="{FF2B5EF4-FFF2-40B4-BE49-F238E27FC236}">
                  <a16:creationId xmlns:a16="http://schemas.microsoft.com/office/drawing/2014/main" id="{C3BEB526-154A-F9F8-B7EE-5E4E95AF42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2" name="Rectangle 41">
              <a:extLst>
                <a:ext uri="{FF2B5EF4-FFF2-40B4-BE49-F238E27FC236}">
                  <a16:creationId xmlns:a16="http://schemas.microsoft.com/office/drawing/2014/main" id="{6D23FC28-F1E2-4B84-B828-F2AE2545CA4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43" name="Freeform 34">
              <a:extLst>
                <a:ext uri="{FF2B5EF4-FFF2-40B4-BE49-F238E27FC236}">
                  <a16:creationId xmlns:a16="http://schemas.microsoft.com/office/drawing/2014/main" id="{EFFF150C-722F-C5A4-68FC-CC4452B808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4" name="Freeform 35">
              <a:extLst>
                <a:ext uri="{FF2B5EF4-FFF2-40B4-BE49-F238E27FC236}">
                  <a16:creationId xmlns:a16="http://schemas.microsoft.com/office/drawing/2014/main" id="{2FF07DD5-133C-10A6-1807-D6E8FDB218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5" name="Freeform 36">
              <a:extLst>
                <a:ext uri="{FF2B5EF4-FFF2-40B4-BE49-F238E27FC236}">
                  <a16:creationId xmlns:a16="http://schemas.microsoft.com/office/drawing/2014/main" id="{ED74D672-9ED5-FB25-B3C2-06AF3B38BA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6" name="Freeform 37">
              <a:extLst>
                <a:ext uri="{FF2B5EF4-FFF2-40B4-BE49-F238E27FC236}">
                  <a16:creationId xmlns:a16="http://schemas.microsoft.com/office/drawing/2014/main" id="{BA6C71E2-0DE0-3789-F4BD-B2A7A87885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7" name="Freeform 38">
              <a:extLst>
                <a:ext uri="{FF2B5EF4-FFF2-40B4-BE49-F238E27FC236}">
                  <a16:creationId xmlns:a16="http://schemas.microsoft.com/office/drawing/2014/main" id="{6FB1FDF3-3833-6611-225E-A41F2FA8C4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8" name="Freeform 39">
              <a:extLst>
                <a:ext uri="{FF2B5EF4-FFF2-40B4-BE49-F238E27FC236}">
                  <a16:creationId xmlns:a16="http://schemas.microsoft.com/office/drawing/2014/main" id="{B115C8AA-348F-3485-8234-AEABE59B1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9" name="Freeform 40">
              <a:extLst>
                <a:ext uri="{FF2B5EF4-FFF2-40B4-BE49-F238E27FC236}">
                  <a16:creationId xmlns:a16="http://schemas.microsoft.com/office/drawing/2014/main" id="{92236BAB-2028-72CC-975D-6B26764FB65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0" name="Freeform 41">
              <a:extLst>
                <a:ext uri="{FF2B5EF4-FFF2-40B4-BE49-F238E27FC236}">
                  <a16:creationId xmlns:a16="http://schemas.microsoft.com/office/drawing/2014/main" id="{FC7DDD51-E421-D186-F95A-F65EF1704E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1" name="Freeform 42">
              <a:extLst>
                <a:ext uri="{FF2B5EF4-FFF2-40B4-BE49-F238E27FC236}">
                  <a16:creationId xmlns:a16="http://schemas.microsoft.com/office/drawing/2014/main" id="{0AF798AE-78F7-C167-FB47-CDF55F033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2" name="Freeform 43">
              <a:extLst>
                <a:ext uri="{FF2B5EF4-FFF2-40B4-BE49-F238E27FC236}">
                  <a16:creationId xmlns:a16="http://schemas.microsoft.com/office/drawing/2014/main" id="{ADE1DD98-0354-F890-C59C-E3C0CDF24B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3" name="Freeform 44">
              <a:extLst>
                <a:ext uri="{FF2B5EF4-FFF2-40B4-BE49-F238E27FC236}">
                  <a16:creationId xmlns:a16="http://schemas.microsoft.com/office/drawing/2014/main" id="{7C6D93FC-4BDD-E3BA-F6B5-8174E5174A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4" name="Rectangle 53">
              <a:extLst>
                <a:ext uri="{FF2B5EF4-FFF2-40B4-BE49-F238E27FC236}">
                  <a16:creationId xmlns:a16="http://schemas.microsoft.com/office/drawing/2014/main" id="{89B664CE-0C5C-DE2D-E6FC-4F05F636B68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55" name="Freeform 46">
              <a:extLst>
                <a:ext uri="{FF2B5EF4-FFF2-40B4-BE49-F238E27FC236}">
                  <a16:creationId xmlns:a16="http://schemas.microsoft.com/office/drawing/2014/main" id="{EEF9EA6E-5322-AA38-7208-7F5B13404F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6" name="Freeform 47">
              <a:extLst>
                <a:ext uri="{FF2B5EF4-FFF2-40B4-BE49-F238E27FC236}">
                  <a16:creationId xmlns:a16="http://schemas.microsoft.com/office/drawing/2014/main" id="{E3712BEB-01A4-38C0-FC98-2211BADA07E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7" name="Freeform 48">
              <a:extLst>
                <a:ext uri="{FF2B5EF4-FFF2-40B4-BE49-F238E27FC236}">
                  <a16:creationId xmlns:a16="http://schemas.microsoft.com/office/drawing/2014/main" id="{D31F6E14-79C1-043C-AF49-FB56DCE91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8" name="Freeform 49">
              <a:extLst>
                <a:ext uri="{FF2B5EF4-FFF2-40B4-BE49-F238E27FC236}">
                  <a16:creationId xmlns:a16="http://schemas.microsoft.com/office/drawing/2014/main" id="{F68A2F02-4785-46C6-D34E-4156BA233F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9" name="Freeform 50">
              <a:extLst>
                <a:ext uri="{FF2B5EF4-FFF2-40B4-BE49-F238E27FC236}">
                  <a16:creationId xmlns:a16="http://schemas.microsoft.com/office/drawing/2014/main" id="{71AF4B4D-5647-A0F4-3157-77B66F57C1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0" name="Freeform 51">
              <a:extLst>
                <a:ext uri="{FF2B5EF4-FFF2-40B4-BE49-F238E27FC236}">
                  <a16:creationId xmlns:a16="http://schemas.microsoft.com/office/drawing/2014/main" id="{8BC730B0-338B-474E-7544-F44D5B734B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1" name="Freeform 52">
              <a:extLst>
                <a:ext uri="{FF2B5EF4-FFF2-40B4-BE49-F238E27FC236}">
                  <a16:creationId xmlns:a16="http://schemas.microsoft.com/office/drawing/2014/main" id="{D5872F1A-1A00-4F85-219A-CB4A59C7B6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2" name="Freeform 53">
              <a:extLst>
                <a:ext uri="{FF2B5EF4-FFF2-40B4-BE49-F238E27FC236}">
                  <a16:creationId xmlns:a16="http://schemas.microsoft.com/office/drawing/2014/main" id="{D1F2F051-5DDE-B6EE-53FE-384E640FC6A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3" name="Freeform 54">
              <a:extLst>
                <a:ext uri="{FF2B5EF4-FFF2-40B4-BE49-F238E27FC236}">
                  <a16:creationId xmlns:a16="http://schemas.microsoft.com/office/drawing/2014/main" id="{A9D5CD2C-39CE-713C-5799-BB0AB68D76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4" name="Freeform 55">
              <a:extLst>
                <a:ext uri="{FF2B5EF4-FFF2-40B4-BE49-F238E27FC236}">
                  <a16:creationId xmlns:a16="http://schemas.microsoft.com/office/drawing/2014/main" id="{A5E62C83-CF11-8CCD-B400-E592686C3F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5" name="Freeform 56">
              <a:extLst>
                <a:ext uri="{FF2B5EF4-FFF2-40B4-BE49-F238E27FC236}">
                  <a16:creationId xmlns:a16="http://schemas.microsoft.com/office/drawing/2014/main" id="{3A14FDE0-1B7B-E308-28E7-EC091999D0A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6" name="Freeform 57">
              <a:extLst>
                <a:ext uri="{FF2B5EF4-FFF2-40B4-BE49-F238E27FC236}">
                  <a16:creationId xmlns:a16="http://schemas.microsoft.com/office/drawing/2014/main" id="{75F7362A-6F5D-1F6C-434E-46B6A18003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7" name="Freeform 58">
              <a:extLst>
                <a:ext uri="{FF2B5EF4-FFF2-40B4-BE49-F238E27FC236}">
                  <a16:creationId xmlns:a16="http://schemas.microsoft.com/office/drawing/2014/main" id="{2EB1CE24-1ADF-0E79-996F-6AF1C55B27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grpSp>
      <p:sp>
        <p:nvSpPr>
          <p:cNvPr id="3" name="Content Placeholder 2">
            <a:extLst>
              <a:ext uri="{FF2B5EF4-FFF2-40B4-BE49-F238E27FC236}">
                <a16:creationId xmlns:a16="http://schemas.microsoft.com/office/drawing/2014/main" id="{35FD43CB-9EFB-A55B-661D-6668EEDD642C}"/>
              </a:ext>
            </a:extLst>
          </p:cNvPr>
          <p:cNvSpPr>
            <a:spLocks noGrp="1"/>
          </p:cNvSpPr>
          <p:nvPr>
            <p:ph idx="1"/>
          </p:nvPr>
        </p:nvSpPr>
        <p:spPr>
          <a:xfrm>
            <a:off x="3451025" y="1130299"/>
            <a:ext cx="8362633" cy="5300664"/>
          </a:xfrm>
        </p:spPr>
        <p:txBody>
          <a:bodyPr>
            <a:normAutofit lnSpcReduction="10000"/>
          </a:bodyPr>
          <a:lstStyle/>
          <a:p>
            <a:pPr>
              <a:lnSpc>
                <a:spcPct val="110000"/>
              </a:lnSpc>
            </a:pPr>
            <a:r>
              <a:rPr lang="en-US" sz="3600" dirty="0"/>
              <a:t>Others, in keeping with the use of </a:t>
            </a:r>
            <a:r>
              <a:rPr lang="en-US" sz="3600" dirty="0">
                <a:highlight>
                  <a:srgbClr val="FFFF00"/>
                </a:highlight>
              </a:rPr>
              <a:t>“</a:t>
            </a:r>
            <a:r>
              <a:rPr lang="en-US" sz="3600" b="1" dirty="0">
                <a:highlight>
                  <a:srgbClr val="FFFF00"/>
                </a:highlight>
              </a:rPr>
              <a:t>sons of God</a:t>
            </a:r>
            <a:r>
              <a:rPr lang="en-US" sz="3600" dirty="0">
                <a:highlight>
                  <a:srgbClr val="FFFF00"/>
                </a:highlight>
              </a:rPr>
              <a:t>” in Job</a:t>
            </a:r>
            <a:r>
              <a:rPr lang="en-US" sz="1400" dirty="0"/>
              <a:t> </a:t>
            </a:r>
            <a:r>
              <a:rPr lang="en-US" sz="2400" dirty="0"/>
              <a:t>1:6, 2:1. 4:18, 38:7 </a:t>
            </a:r>
            <a:r>
              <a:rPr lang="en-US" sz="3600" dirty="0"/>
              <a:t>, believe the term refers to fallen angels who mated with the daughters of men to produce an extremely wicked and powerful progeny that led to the extreme wickedness of Noah’s day. </a:t>
            </a:r>
            <a:br>
              <a:rPr lang="en-US" sz="3600" dirty="0"/>
            </a:br>
            <a:endParaRPr lang="en-US" sz="3600" dirty="0"/>
          </a:p>
          <a:p>
            <a:pPr>
              <a:lnSpc>
                <a:spcPct val="110000"/>
              </a:lnSpc>
            </a:pPr>
            <a:r>
              <a:rPr lang="en-US" sz="3600" b="1" dirty="0">
                <a:solidFill>
                  <a:schemeClr val="tx1"/>
                </a:solidFill>
              </a:rPr>
              <a:t>This latter view find further support in </a:t>
            </a:r>
          </a:p>
          <a:p>
            <a:pPr>
              <a:lnSpc>
                <a:spcPct val="110000"/>
              </a:lnSpc>
            </a:pPr>
            <a:r>
              <a:rPr lang="en-US" sz="3600" b="1" dirty="0">
                <a:solidFill>
                  <a:schemeClr val="tx1"/>
                </a:solidFill>
              </a:rPr>
              <a:t>2 Peter 2:4-6 and Jude 6-7</a:t>
            </a:r>
          </a:p>
        </p:txBody>
      </p:sp>
      <p:sp>
        <p:nvSpPr>
          <p:cNvPr id="4" name="TextBox 3">
            <a:extLst>
              <a:ext uri="{FF2B5EF4-FFF2-40B4-BE49-F238E27FC236}">
                <a16:creationId xmlns:a16="http://schemas.microsoft.com/office/drawing/2014/main" id="{D8256CBB-90E1-3C0B-EF09-C6716C7EDC56}"/>
              </a:ext>
            </a:extLst>
          </p:cNvPr>
          <p:cNvSpPr txBox="1"/>
          <p:nvPr/>
        </p:nvSpPr>
        <p:spPr>
          <a:xfrm>
            <a:off x="-5597" y="6858000"/>
            <a:ext cx="4635583" cy="230832"/>
          </a:xfrm>
          <a:prstGeom prst="rect">
            <a:avLst/>
          </a:prstGeom>
          <a:noFill/>
        </p:spPr>
        <p:txBody>
          <a:bodyPr wrap="square" rtlCol="0">
            <a:spAutoFit/>
          </a:bodyPr>
          <a:lstStyle/>
          <a:p>
            <a:r>
              <a:rPr lang="en-US" sz="900">
                <a:hlinkClick r:id="rId6" tooltip="https://commons.wikimedia.org/wiki/File:Fire.JPG"/>
              </a:rPr>
              <a:t>This Photo</a:t>
            </a:r>
            <a:r>
              <a:rPr lang="en-US" sz="900"/>
              <a:t> by Unknown Author is licensed under </a:t>
            </a:r>
            <a:r>
              <a:rPr lang="en-US" sz="900">
                <a:hlinkClick r:id="rId7" tooltip="https://creativecommons.org/licenses/by-sa/3.0/"/>
              </a:rPr>
              <a:t>CC BY-SA</a:t>
            </a:r>
            <a:endParaRPr lang="en-US" sz="900"/>
          </a:p>
        </p:txBody>
      </p:sp>
      <p:sp>
        <p:nvSpPr>
          <p:cNvPr id="6" name="Date Placeholder 5">
            <a:extLst>
              <a:ext uri="{FF2B5EF4-FFF2-40B4-BE49-F238E27FC236}">
                <a16:creationId xmlns:a16="http://schemas.microsoft.com/office/drawing/2014/main" id="{9860CFF0-8EA4-A011-3A73-4D2E3443152F}"/>
              </a:ext>
            </a:extLst>
          </p:cNvPr>
          <p:cNvSpPr>
            <a:spLocks noGrp="1"/>
          </p:cNvSpPr>
          <p:nvPr>
            <p:ph type="dt" sz="half" idx="10"/>
          </p:nvPr>
        </p:nvSpPr>
        <p:spPr/>
        <p:txBody>
          <a:bodyPr/>
          <a:lstStyle/>
          <a:p>
            <a:fld id="{8F57DAF2-C8ED-462B-AD42-D60199D284C6}" type="datetime1">
              <a:rPr lang="en-US" smtClean="0"/>
              <a:t>4/27/2025</a:t>
            </a:fld>
            <a:endParaRPr lang="en-US" dirty="0"/>
          </a:p>
        </p:txBody>
      </p:sp>
      <p:sp>
        <p:nvSpPr>
          <p:cNvPr id="7" name="Footer Placeholder 6">
            <a:extLst>
              <a:ext uri="{FF2B5EF4-FFF2-40B4-BE49-F238E27FC236}">
                <a16:creationId xmlns:a16="http://schemas.microsoft.com/office/drawing/2014/main" id="{5BA6BE7F-6069-B06B-7DE6-575B90FD5C56}"/>
              </a:ext>
            </a:extLst>
          </p:cNvPr>
          <p:cNvSpPr>
            <a:spLocks noGrp="1"/>
          </p:cNvSpPr>
          <p:nvPr>
            <p:ph type="ftr" sz="quarter" idx="11"/>
          </p:nvPr>
        </p:nvSpPr>
        <p:spPr/>
        <p:txBody>
          <a:bodyPr/>
          <a:lstStyle/>
          <a:p>
            <a:r>
              <a:rPr lang="en-US"/>
              <a:t>Prof Dr Harald Hesse</a:t>
            </a:r>
            <a:endParaRPr lang="en-US" dirty="0"/>
          </a:p>
        </p:txBody>
      </p:sp>
      <p:sp>
        <p:nvSpPr>
          <p:cNvPr id="8" name="Slide Number Placeholder 7">
            <a:extLst>
              <a:ext uri="{FF2B5EF4-FFF2-40B4-BE49-F238E27FC236}">
                <a16:creationId xmlns:a16="http://schemas.microsoft.com/office/drawing/2014/main" id="{317590F5-3C69-782E-2B5C-F00883319A74}"/>
              </a:ext>
            </a:extLst>
          </p:cNvPr>
          <p:cNvSpPr>
            <a:spLocks noGrp="1"/>
          </p:cNvSpPr>
          <p:nvPr>
            <p:ph type="sldNum" sz="quarter" idx="12"/>
          </p:nvPr>
        </p:nvSpPr>
        <p:spPr/>
        <p:txBody>
          <a:bodyPr/>
          <a:lstStyle/>
          <a:p>
            <a:fld id="{C71F9C22-B22B-44CB-9767-FEAA46333133}" type="slidenum">
              <a:rPr lang="en-US" smtClean="0"/>
              <a:t>30</a:t>
            </a:fld>
            <a:endParaRPr lang="en-US" dirty="0"/>
          </a:p>
        </p:txBody>
      </p:sp>
    </p:spTree>
    <p:extLst>
      <p:ext uri="{BB962C8B-B14F-4D97-AF65-F5344CB8AC3E}">
        <p14:creationId xmlns:p14="http://schemas.microsoft.com/office/powerpoint/2010/main" val="27035863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4872A0B-8668-4500-9509-EAA581B26C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 name="Rectangle 9">
              <a:extLst>
                <a:ext uri="{FF2B5EF4-FFF2-40B4-BE49-F238E27FC236}">
                  <a16:creationId xmlns:a16="http://schemas.microsoft.com/office/drawing/2014/main" id="{8B504305-5526-408E-85F7-F0BA7E527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5827CE64-2533-45A6-9A39-7D5052E5CEE0}"/>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sp>
        <p:nvSpPr>
          <p:cNvPr id="2" name="Title 1">
            <a:extLst>
              <a:ext uri="{FF2B5EF4-FFF2-40B4-BE49-F238E27FC236}">
                <a16:creationId xmlns:a16="http://schemas.microsoft.com/office/drawing/2014/main" id="{6EF79FC1-8361-61E8-19E4-5E56B3816DFC}"/>
              </a:ext>
            </a:extLst>
          </p:cNvPr>
          <p:cNvSpPr>
            <a:spLocks noGrp="1"/>
          </p:cNvSpPr>
          <p:nvPr>
            <p:ph type="title"/>
          </p:nvPr>
        </p:nvSpPr>
        <p:spPr>
          <a:xfrm>
            <a:off x="6448425" y="618518"/>
            <a:ext cx="4598985" cy="2799370"/>
          </a:xfrm>
        </p:spPr>
        <p:txBody>
          <a:bodyPr>
            <a:normAutofit fontScale="90000"/>
          </a:bodyPr>
          <a:lstStyle/>
          <a:p>
            <a:r>
              <a:rPr lang="en-US" dirty="0"/>
              <a:t>Angels have a spiritual body</a:t>
            </a:r>
          </a:p>
        </p:txBody>
      </p:sp>
      <p:pic>
        <p:nvPicPr>
          <p:cNvPr id="5" name="Picture 4" descr="Two music sheets folded to form a heart shape">
            <a:extLst>
              <a:ext uri="{FF2B5EF4-FFF2-40B4-BE49-F238E27FC236}">
                <a16:creationId xmlns:a16="http://schemas.microsoft.com/office/drawing/2014/main" id="{62958BC6-8E6E-C911-D393-A4745D21A9F7}"/>
              </a:ext>
            </a:extLst>
          </p:cNvPr>
          <p:cNvPicPr>
            <a:picLocks noChangeAspect="1"/>
          </p:cNvPicPr>
          <p:nvPr/>
        </p:nvPicPr>
        <p:blipFill>
          <a:blip r:embed="rId4"/>
          <a:srcRect l="28722" r="11889" b="-1"/>
          <a:stretch/>
        </p:blipFill>
        <p:spPr>
          <a:xfrm>
            <a:off x="-5597" y="10"/>
            <a:ext cx="6101597" cy="6857990"/>
          </a:xfrm>
          <a:prstGeom prst="rect">
            <a:avLst/>
          </a:prstGeom>
        </p:spPr>
      </p:pic>
      <p:grpSp>
        <p:nvGrpSpPr>
          <p:cNvPr id="13" name="Group 12">
            <a:extLst>
              <a:ext uri="{FF2B5EF4-FFF2-40B4-BE49-F238E27FC236}">
                <a16:creationId xmlns:a16="http://schemas.microsoft.com/office/drawing/2014/main" id="{240590EE-5428-41AA-95B2-96FCC1CE67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4" name="Rectangle 13">
              <a:extLst>
                <a:ext uri="{FF2B5EF4-FFF2-40B4-BE49-F238E27FC236}">
                  <a16:creationId xmlns:a16="http://schemas.microsoft.com/office/drawing/2014/main" id="{494DCC55-99C6-45CF-B357-E3848C80934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5" name="Freeform 6">
              <a:extLst>
                <a:ext uri="{FF2B5EF4-FFF2-40B4-BE49-F238E27FC236}">
                  <a16:creationId xmlns:a16="http://schemas.microsoft.com/office/drawing/2014/main" id="{63D64E32-FF0C-4665-B9D8-D1ECAAE5BA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6" name="Freeform 7">
              <a:extLst>
                <a:ext uri="{FF2B5EF4-FFF2-40B4-BE49-F238E27FC236}">
                  <a16:creationId xmlns:a16="http://schemas.microsoft.com/office/drawing/2014/main" id="{3675001D-3840-4589-8190-505A7F52F0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7" name="Rectangle 16">
              <a:extLst>
                <a:ext uri="{FF2B5EF4-FFF2-40B4-BE49-F238E27FC236}">
                  <a16:creationId xmlns:a16="http://schemas.microsoft.com/office/drawing/2014/main" id="{19E34E87-395F-4023-A80E-D1CBAAEBD9B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8" name="Freeform 9">
              <a:extLst>
                <a:ext uri="{FF2B5EF4-FFF2-40B4-BE49-F238E27FC236}">
                  <a16:creationId xmlns:a16="http://schemas.microsoft.com/office/drawing/2014/main" id="{6FB1B38F-1B92-41C3-AA1D-6D6440FB0D7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9" name="Freeform 10">
              <a:extLst>
                <a:ext uri="{FF2B5EF4-FFF2-40B4-BE49-F238E27FC236}">
                  <a16:creationId xmlns:a16="http://schemas.microsoft.com/office/drawing/2014/main" id="{02FBE453-FBD2-4348-8DDA-4A023444E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 name="Freeform 11">
              <a:extLst>
                <a:ext uri="{FF2B5EF4-FFF2-40B4-BE49-F238E27FC236}">
                  <a16:creationId xmlns:a16="http://schemas.microsoft.com/office/drawing/2014/main" id="{60D719E8-BF78-4F42-B9D1-7F5E02A369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1" name="Freeform 12">
              <a:extLst>
                <a:ext uri="{FF2B5EF4-FFF2-40B4-BE49-F238E27FC236}">
                  <a16:creationId xmlns:a16="http://schemas.microsoft.com/office/drawing/2014/main" id="{5EC70737-9C19-4CF5-84DA-B22A960D53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2" name="Freeform 13">
              <a:extLst>
                <a:ext uri="{FF2B5EF4-FFF2-40B4-BE49-F238E27FC236}">
                  <a16:creationId xmlns:a16="http://schemas.microsoft.com/office/drawing/2014/main" id="{88FD042E-E56E-4360-9620-F811AB9A33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3" name="Freeform 14">
              <a:extLst>
                <a:ext uri="{FF2B5EF4-FFF2-40B4-BE49-F238E27FC236}">
                  <a16:creationId xmlns:a16="http://schemas.microsoft.com/office/drawing/2014/main" id="{18F15D2B-0812-46F6-B0F4-6A6714B54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4" name="Freeform 15">
              <a:extLst>
                <a:ext uri="{FF2B5EF4-FFF2-40B4-BE49-F238E27FC236}">
                  <a16:creationId xmlns:a16="http://schemas.microsoft.com/office/drawing/2014/main" id="{0C2F2A50-98DD-4F92-BDFE-B72E2357667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5" name="Freeform 16">
              <a:extLst>
                <a:ext uri="{FF2B5EF4-FFF2-40B4-BE49-F238E27FC236}">
                  <a16:creationId xmlns:a16="http://schemas.microsoft.com/office/drawing/2014/main" id="{473541D9-6DAE-4718-97D4-8952F4E7CC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6" name="Freeform 17">
              <a:extLst>
                <a:ext uri="{FF2B5EF4-FFF2-40B4-BE49-F238E27FC236}">
                  <a16:creationId xmlns:a16="http://schemas.microsoft.com/office/drawing/2014/main" id="{3A56C5E9-011C-44D2-AF94-3BF542043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7" name="Freeform 18">
              <a:extLst>
                <a:ext uri="{FF2B5EF4-FFF2-40B4-BE49-F238E27FC236}">
                  <a16:creationId xmlns:a16="http://schemas.microsoft.com/office/drawing/2014/main" id="{CD279E0E-1CD5-4F41-96A5-3A09707E81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8" name="Freeform 19">
              <a:extLst>
                <a:ext uri="{FF2B5EF4-FFF2-40B4-BE49-F238E27FC236}">
                  <a16:creationId xmlns:a16="http://schemas.microsoft.com/office/drawing/2014/main" id="{F5A6F094-9E54-4985-8738-D2067A4F0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9" name="Freeform 20">
              <a:extLst>
                <a:ext uri="{FF2B5EF4-FFF2-40B4-BE49-F238E27FC236}">
                  <a16:creationId xmlns:a16="http://schemas.microsoft.com/office/drawing/2014/main" id="{99D51F59-FA93-490E-B9CF-97BB63747C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0" name="Freeform 21">
              <a:extLst>
                <a:ext uri="{FF2B5EF4-FFF2-40B4-BE49-F238E27FC236}">
                  <a16:creationId xmlns:a16="http://schemas.microsoft.com/office/drawing/2014/main" id="{3CD83DC6-F4A0-4A4D-AAC3-83983F960DC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1" name="Freeform 22">
              <a:extLst>
                <a:ext uri="{FF2B5EF4-FFF2-40B4-BE49-F238E27FC236}">
                  <a16:creationId xmlns:a16="http://schemas.microsoft.com/office/drawing/2014/main" id="{6E9B4028-C74F-4631-8312-68B30E6E62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2" name="Freeform 23">
              <a:extLst>
                <a:ext uri="{FF2B5EF4-FFF2-40B4-BE49-F238E27FC236}">
                  <a16:creationId xmlns:a16="http://schemas.microsoft.com/office/drawing/2014/main" id="{1E3337C9-1DDE-4E2E-8519-7D2C23C95FE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3" name="Freeform 24">
              <a:extLst>
                <a:ext uri="{FF2B5EF4-FFF2-40B4-BE49-F238E27FC236}">
                  <a16:creationId xmlns:a16="http://schemas.microsoft.com/office/drawing/2014/main" id="{754A526E-6EC0-458A-9C4C-008F6749CDD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4" name="Freeform 25">
              <a:extLst>
                <a:ext uri="{FF2B5EF4-FFF2-40B4-BE49-F238E27FC236}">
                  <a16:creationId xmlns:a16="http://schemas.microsoft.com/office/drawing/2014/main" id="{6A3DA723-7448-48CF-8BD2-FED2D4FED5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5" name="Freeform 26">
              <a:extLst>
                <a:ext uri="{FF2B5EF4-FFF2-40B4-BE49-F238E27FC236}">
                  <a16:creationId xmlns:a16="http://schemas.microsoft.com/office/drawing/2014/main" id="{9B506EC1-D8A8-4532-B78B-A236567EE0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6" name="Freeform 27">
              <a:extLst>
                <a:ext uri="{FF2B5EF4-FFF2-40B4-BE49-F238E27FC236}">
                  <a16:creationId xmlns:a16="http://schemas.microsoft.com/office/drawing/2014/main" id="{AA9DFB36-74F4-4977-ABC5-3257EDA331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7" name="Freeform 28">
              <a:extLst>
                <a:ext uri="{FF2B5EF4-FFF2-40B4-BE49-F238E27FC236}">
                  <a16:creationId xmlns:a16="http://schemas.microsoft.com/office/drawing/2014/main" id="{966A7FBA-BB79-4AF0-90C2-5F2BC9F2D1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8" name="Freeform 29">
              <a:extLst>
                <a:ext uri="{FF2B5EF4-FFF2-40B4-BE49-F238E27FC236}">
                  <a16:creationId xmlns:a16="http://schemas.microsoft.com/office/drawing/2014/main" id="{23BB8A47-FF1B-44E5-8D93-7ADF37F1D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9" name="Freeform 30">
              <a:extLst>
                <a:ext uri="{FF2B5EF4-FFF2-40B4-BE49-F238E27FC236}">
                  <a16:creationId xmlns:a16="http://schemas.microsoft.com/office/drawing/2014/main" id="{E463E1B7-7BED-4425-95B7-F6F75F87335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0" name="Freeform 31">
              <a:extLst>
                <a:ext uri="{FF2B5EF4-FFF2-40B4-BE49-F238E27FC236}">
                  <a16:creationId xmlns:a16="http://schemas.microsoft.com/office/drawing/2014/main" id="{749D0675-4397-4610-9807-2F7C1CC94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1" name="Freeform 32">
              <a:extLst>
                <a:ext uri="{FF2B5EF4-FFF2-40B4-BE49-F238E27FC236}">
                  <a16:creationId xmlns:a16="http://schemas.microsoft.com/office/drawing/2014/main" id="{DE7617CF-8919-43C3-9557-08D67C7DAF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2" name="Rectangle 41">
              <a:extLst>
                <a:ext uri="{FF2B5EF4-FFF2-40B4-BE49-F238E27FC236}">
                  <a16:creationId xmlns:a16="http://schemas.microsoft.com/office/drawing/2014/main" id="{3DB68720-7E37-4930-9900-8632140D6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43" name="Freeform 34">
              <a:extLst>
                <a:ext uri="{FF2B5EF4-FFF2-40B4-BE49-F238E27FC236}">
                  <a16:creationId xmlns:a16="http://schemas.microsoft.com/office/drawing/2014/main" id="{202F13DF-5B76-468E-A95E-80780788BD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4" name="Freeform 35">
              <a:extLst>
                <a:ext uri="{FF2B5EF4-FFF2-40B4-BE49-F238E27FC236}">
                  <a16:creationId xmlns:a16="http://schemas.microsoft.com/office/drawing/2014/main" id="{219143C2-6062-4C2C-9563-6534108E35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5" name="Freeform 36">
              <a:extLst>
                <a:ext uri="{FF2B5EF4-FFF2-40B4-BE49-F238E27FC236}">
                  <a16:creationId xmlns:a16="http://schemas.microsoft.com/office/drawing/2014/main" id="{38413A0C-26DB-479B-B747-1D81361007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6" name="Freeform 37">
              <a:extLst>
                <a:ext uri="{FF2B5EF4-FFF2-40B4-BE49-F238E27FC236}">
                  <a16:creationId xmlns:a16="http://schemas.microsoft.com/office/drawing/2014/main" id="{CB526B5F-4FAA-4B4C-8AF8-B98EC74A3D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7" name="Freeform 38">
              <a:extLst>
                <a:ext uri="{FF2B5EF4-FFF2-40B4-BE49-F238E27FC236}">
                  <a16:creationId xmlns:a16="http://schemas.microsoft.com/office/drawing/2014/main" id="{54FFF88E-6D69-4AE9-8378-D16419155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8" name="Freeform 39">
              <a:extLst>
                <a:ext uri="{FF2B5EF4-FFF2-40B4-BE49-F238E27FC236}">
                  <a16:creationId xmlns:a16="http://schemas.microsoft.com/office/drawing/2014/main" id="{8008115A-CE00-4E36-BAF1-B511F21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9" name="Freeform 40">
              <a:extLst>
                <a:ext uri="{FF2B5EF4-FFF2-40B4-BE49-F238E27FC236}">
                  <a16:creationId xmlns:a16="http://schemas.microsoft.com/office/drawing/2014/main" id="{2935DB29-6F85-47D8-863C-11386389DB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0" name="Freeform 41">
              <a:extLst>
                <a:ext uri="{FF2B5EF4-FFF2-40B4-BE49-F238E27FC236}">
                  <a16:creationId xmlns:a16="http://schemas.microsoft.com/office/drawing/2014/main" id="{4FB8E51B-1AC1-4671-B181-473C29BECD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1" name="Freeform 42">
              <a:extLst>
                <a:ext uri="{FF2B5EF4-FFF2-40B4-BE49-F238E27FC236}">
                  <a16:creationId xmlns:a16="http://schemas.microsoft.com/office/drawing/2014/main" id="{91E6AE4F-959F-4ED7-A199-8C0307E40EA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2" name="Freeform 43">
              <a:extLst>
                <a:ext uri="{FF2B5EF4-FFF2-40B4-BE49-F238E27FC236}">
                  <a16:creationId xmlns:a16="http://schemas.microsoft.com/office/drawing/2014/main" id="{A0445E55-0009-44A5-AA6A-350D9D48A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3" name="Freeform 44">
              <a:extLst>
                <a:ext uri="{FF2B5EF4-FFF2-40B4-BE49-F238E27FC236}">
                  <a16:creationId xmlns:a16="http://schemas.microsoft.com/office/drawing/2014/main" id="{B5291C75-4ECA-4829-B824-5725C32905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4" name="Rectangle 53">
              <a:extLst>
                <a:ext uri="{FF2B5EF4-FFF2-40B4-BE49-F238E27FC236}">
                  <a16:creationId xmlns:a16="http://schemas.microsoft.com/office/drawing/2014/main" id="{6793376D-3E7C-4F04-8BC8-EC4820622BE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55" name="Freeform 46">
              <a:extLst>
                <a:ext uri="{FF2B5EF4-FFF2-40B4-BE49-F238E27FC236}">
                  <a16:creationId xmlns:a16="http://schemas.microsoft.com/office/drawing/2014/main" id="{3596510A-5528-445D-AFEA-6E3F89BA8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6" name="Freeform 47">
              <a:extLst>
                <a:ext uri="{FF2B5EF4-FFF2-40B4-BE49-F238E27FC236}">
                  <a16:creationId xmlns:a16="http://schemas.microsoft.com/office/drawing/2014/main" id="{E1B69479-D8C9-4E2E-A931-4D49C4FD76D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7" name="Freeform 48">
              <a:extLst>
                <a:ext uri="{FF2B5EF4-FFF2-40B4-BE49-F238E27FC236}">
                  <a16:creationId xmlns:a16="http://schemas.microsoft.com/office/drawing/2014/main" id="{0A759A2E-A8B1-44C8-B3F9-A16714C895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8" name="Freeform 49">
              <a:extLst>
                <a:ext uri="{FF2B5EF4-FFF2-40B4-BE49-F238E27FC236}">
                  <a16:creationId xmlns:a16="http://schemas.microsoft.com/office/drawing/2014/main" id="{6C2B3B3C-1DC9-4352-BB73-801976C8F51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9" name="Freeform 50">
              <a:extLst>
                <a:ext uri="{FF2B5EF4-FFF2-40B4-BE49-F238E27FC236}">
                  <a16:creationId xmlns:a16="http://schemas.microsoft.com/office/drawing/2014/main" id="{EE22E3A8-5789-4189-9AC7-98D6826B03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0" name="Freeform 51">
              <a:extLst>
                <a:ext uri="{FF2B5EF4-FFF2-40B4-BE49-F238E27FC236}">
                  <a16:creationId xmlns:a16="http://schemas.microsoft.com/office/drawing/2014/main" id="{9AC0FC74-D003-4D0D-9CAF-F6A03739E2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1" name="Freeform 52">
              <a:extLst>
                <a:ext uri="{FF2B5EF4-FFF2-40B4-BE49-F238E27FC236}">
                  <a16:creationId xmlns:a16="http://schemas.microsoft.com/office/drawing/2014/main" id="{126C2057-02E1-4348-ABEB-EAC063A17E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2" name="Freeform 53">
              <a:extLst>
                <a:ext uri="{FF2B5EF4-FFF2-40B4-BE49-F238E27FC236}">
                  <a16:creationId xmlns:a16="http://schemas.microsoft.com/office/drawing/2014/main" id="{5150586D-D743-4392-844F-F2AFCCE649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3" name="Freeform 54">
              <a:extLst>
                <a:ext uri="{FF2B5EF4-FFF2-40B4-BE49-F238E27FC236}">
                  <a16:creationId xmlns:a16="http://schemas.microsoft.com/office/drawing/2014/main" id="{9E5B157A-534E-4879-8013-D02864E76F5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4" name="Freeform 55">
              <a:extLst>
                <a:ext uri="{FF2B5EF4-FFF2-40B4-BE49-F238E27FC236}">
                  <a16:creationId xmlns:a16="http://schemas.microsoft.com/office/drawing/2014/main" id="{CEE2DD73-7E8C-4F26-8E93-8C32D11B26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5" name="Freeform 56">
              <a:extLst>
                <a:ext uri="{FF2B5EF4-FFF2-40B4-BE49-F238E27FC236}">
                  <a16:creationId xmlns:a16="http://schemas.microsoft.com/office/drawing/2014/main" id="{908CAC5F-DD8E-4A58-BD4C-6D8D29FA49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6" name="Freeform 57">
              <a:extLst>
                <a:ext uri="{FF2B5EF4-FFF2-40B4-BE49-F238E27FC236}">
                  <a16:creationId xmlns:a16="http://schemas.microsoft.com/office/drawing/2014/main" id="{20F130CF-281E-408C-9884-5F8B22CA1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7" name="Freeform 58">
              <a:extLst>
                <a:ext uri="{FF2B5EF4-FFF2-40B4-BE49-F238E27FC236}">
                  <a16:creationId xmlns:a16="http://schemas.microsoft.com/office/drawing/2014/main" id="{3BC78068-9115-4D5D-9B2B-6F9BD9C296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grpSp>
      <p:sp>
        <p:nvSpPr>
          <p:cNvPr id="4" name="Date Placeholder 3">
            <a:extLst>
              <a:ext uri="{FF2B5EF4-FFF2-40B4-BE49-F238E27FC236}">
                <a16:creationId xmlns:a16="http://schemas.microsoft.com/office/drawing/2014/main" id="{AA6CB933-DBF8-CE59-5309-4A9A36EAEC47}"/>
              </a:ext>
            </a:extLst>
          </p:cNvPr>
          <p:cNvSpPr>
            <a:spLocks noGrp="1"/>
          </p:cNvSpPr>
          <p:nvPr>
            <p:ph type="dt" sz="half" idx="10"/>
          </p:nvPr>
        </p:nvSpPr>
        <p:spPr/>
        <p:txBody>
          <a:bodyPr/>
          <a:lstStyle/>
          <a:p>
            <a:fld id="{AEAB2FD4-196D-41F9-8E22-4B50A38B1627}" type="datetime1">
              <a:rPr lang="en-US" smtClean="0"/>
              <a:t>4/27/2025</a:t>
            </a:fld>
            <a:endParaRPr lang="en-US" dirty="0"/>
          </a:p>
        </p:txBody>
      </p:sp>
      <p:sp>
        <p:nvSpPr>
          <p:cNvPr id="6" name="Footer Placeholder 5">
            <a:extLst>
              <a:ext uri="{FF2B5EF4-FFF2-40B4-BE49-F238E27FC236}">
                <a16:creationId xmlns:a16="http://schemas.microsoft.com/office/drawing/2014/main" id="{F9C423BE-0692-5EF2-794A-C1E2211EC79C}"/>
              </a:ext>
            </a:extLst>
          </p:cNvPr>
          <p:cNvSpPr>
            <a:spLocks noGrp="1"/>
          </p:cNvSpPr>
          <p:nvPr>
            <p:ph type="ftr" sz="quarter" idx="11"/>
          </p:nvPr>
        </p:nvSpPr>
        <p:spPr/>
        <p:txBody>
          <a:bodyPr/>
          <a:lstStyle/>
          <a:p>
            <a:r>
              <a:rPr lang="en-US"/>
              <a:t>Prof Dr Harald Hesse</a:t>
            </a:r>
            <a:endParaRPr lang="en-US" dirty="0"/>
          </a:p>
        </p:txBody>
      </p:sp>
      <p:sp>
        <p:nvSpPr>
          <p:cNvPr id="7" name="Slide Number Placeholder 6">
            <a:extLst>
              <a:ext uri="{FF2B5EF4-FFF2-40B4-BE49-F238E27FC236}">
                <a16:creationId xmlns:a16="http://schemas.microsoft.com/office/drawing/2014/main" id="{FD0DE04B-0945-880B-699B-5CCC4BAC1894}"/>
              </a:ext>
            </a:extLst>
          </p:cNvPr>
          <p:cNvSpPr>
            <a:spLocks noGrp="1"/>
          </p:cNvSpPr>
          <p:nvPr>
            <p:ph type="sldNum" sz="quarter" idx="12"/>
          </p:nvPr>
        </p:nvSpPr>
        <p:spPr/>
        <p:txBody>
          <a:bodyPr/>
          <a:lstStyle/>
          <a:p>
            <a:fld id="{C71F9C22-B22B-44CB-9767-FEAA46333133}" type="slidenum">
              <a:rPr lang="en-US" smtClean="0"/>
              <a:t>31</a:t>
            </a:fld>
            <a:endParaRPr lang="en-US" dirty="0"/>
          </a:p>
        </p:txBody>
      </p:sp>
      <p:sp>
        <p:nvSpPr>
          <p:cNvPr id="8" name="Rectangle: Rounded Corners 7">
            <a:extLst>
              <a:ext uri="{FF2B5EF4-FFF2-40B4-BE49-F238E27FC236}">
                <a16:creationId xmlns:a16="http://schemas.microsoft.com/office/drawing/2014/main" id="{A51598F5-ED01-426D-923D-5361F9FED6BC}"/>
              </a:ext>
            </a:extLst>
          </p:cNvPr>
          <p:cNvSpPr/>
          <p:nvPr/>
        </p:nvSpPr>
        <p:spPr>
          <a:xfrm>
            <a:off x="6297259" y="3845960"/>
            <a:ext cx="5613753" cy="2627312"/>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7B0B0B-96C8-A143-FC98-1BDFB4E029CB}"/>
              </a:ext>
            </a:extLst>
          </p:cNvPr>
          <p:cNvSpPr>
            <a:spLocks noGrp="1"/>
          </p:cNvSpPr>
          <p:nvPr>
            <p:ph idx="1"/>
          </p:nvPr>
        </p:nvSpPr>
        <p:spPr>
          <a:xfrm>
            <a:off x="6384132" y="4147157"/>
            <a:ext cx="5486400" cy="2024919"/>
          </a:xfrm>
        </p:spPr>
        <p:txBody>
          <a:bodyPr>
            <a:normAutofit/>
          </a:bodyPr>
          <a:lstStyle/>
          <a:p>
            <a:pPr>
              <a:lnSpc>
                <a:spcPct val="110000"/>
              </a:lnSpc>
            </a:pPr>
            <a:r>
              <a:rPr lang="en-US" sz="3400" dirty="0"/>
              <a:t>Angels do not dwell in other persons they have their own body</a:t>
            </a:r>
          </a:p>
        </p:txBody>
      </p:sp>
    </p:spTree>
    <p:extLst>
      <p:ext uri="{BB962C8B-B14F-4D97-AF65-F5344CB8AC3E}">
        <p14:creationId xmlns:p14="http://schemas.microsoft.com/office/powerpoint/2010/main" val="40331419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4259C-FF41-0CE9-68B4-6D9F411FC1BF}"/>
              </a:ext>
            </a:extLst>
          </p:cNvPr>
          <p:cNvSpPr>
            <a:spLocks noGrp="1"/>
          </p:cNvSpPr>
          <p:nvPr>
            <p:ph type="title"/>
          </p:nvPr>
        </p:nvSpPr>
        <p:spPr/>
        <p:txBody>
          <a:bodyPr>
            <a:normAutofit fontScale="90000"/>
          </a:bodyPr>
          <a:lstStyle/>
          <a:p>
            <a:r>
              <a:rPr lang="en-US" dirty="0"/>
              <a:t>Angels have a planet</a:t>
            </a:r>
          </a:p>
        </p:txBody>
      </p:sp>
      <p:sp>
        <p:nvSpPr>
          <p:cNvPr id="3" name="Content Placeholder 2">
            <a:extLst>
              <a:ext uri="{FF2B5EF4-FFF2-40B4-BE49-F238E27FC236}">
                <a16:creationId xmlns:a16="http://schemas.microsoft.com/office/drawing/2014/main" id="{182E6504-6D4A-C6BE-DA4E-151F64C88CCB}"/>
              </a:ext>
            </a:extLst>
          </p:cNvPr>
          <p:cNvSpPr>
            <a:spLocks noGrp="1"/>
          </p:cNvSpPr>
          <p:nvPr>
            <p:ph idx="1"/>
          </p:nvPr>
        </p:nvSpPr>
        <p:spPr>
          <a:xfrm>
            <a:off x="570704" y="1225294"/>
            <a:ext cx="11047411" cy="5208955"/>
          </a:xfrm>
        </p:spPr>
        <p:txBody>
          <a:bodyPr/>
          <a:lstStyle/>
          <a:p>
            <a:r>
              <a:rPr lang="en-US" sz="1800" dirty="0">
                <a:solidFill>
                  <a:srgbClr val="0000FE"/>
                </a:solidFill>
                <a:latin typeface="Calibri" panose="020F0502020204030204" pitchFamily="34" charset="0"/>
              </a:rPr>
              <a:t>Deu 4:19 </a:t>
            </a:r>
            <a:br>
              <a:rPr lang="en-US" sz="1800" dirty="0">
                <a:solidFill>
                  <a:srgbClr val="0000FE"/>
                </a:solidFill>
                <a:latin typeface="Calibri" panose="020F0502020204030204" pitchFamily="34" charset="0"/>
              </a:rPr>
            </a:br>
            <a:r>
              <a:rPr lang="en-US" dirty="0">
                <a:solidFill>
                  <a:srgbClr val="0070C0"/>
                </a:solidFill>
                <a:latin typeface="Calibri" panose="020F0502020204030204" pitchFamily="34" charset="0"/>
              </a:rPr>
              <a:t>And lest thou lift up thine eyes unto heaven, and when thou seest the sun, and the moon, and the stars,  all </a:t>
            </a:r>
            <a:r>
              <a:rPr lang="en-US" dirty="0">
                <a:solidFill>
                  <a:srgbClr val="7030A0"/>
                </a:solidFill>
                <a:latin typeface="Calibri" panose="020F0502020204030204" pitchFamily="34" charset="0"/>
              </a:rPr>
              <a:t>the host of heaven</a:t>
            </a:r>
            <a:r>
              <a:rPr lang="en-US" dirty="0">
                <a:solidFill>
                  <a:srgbClr val="0070C0"/>
                </a:solidFill>
                <a:latin typeface="Calibri" panose="020F0502020204030204" pitchFamily="34" charset="0"/>
              </a:rPr>
              <a:t>, shouldest be </a:t>
            </a:r>
            <a:r>
              <a:rPr lang="en-US" dirty="0">
                <a:latin typeface="Calibri" panose="020F0502020204030204" pitchFamily="34" charset="0"/>
              </a:rPr>
              <a:t>driven to worship them</a:t>
            </a:r>
            <a:r>
              <a:rPr lang="en-US" dirty="0">
                <a:solidFill>
                  <a:srgbClr val="0070C0"/>
                </a:solidFill>
                <a:latin typeface="Calibri" panose="020F0502020204030204" pitchFamily="34" charset="0"/>
              </a:rPr>
              <a:t>, and serve them, which the LORD thy God hath divided </a:t>
            </a:r>
            <a:r>
              <a:rPr lang="en-US" dirty="0">
                <a:latin typeface="Calibri" panose="020F0502020204030204" pitchFamily="34" charset="0"/>
              </a:rPr>
              <a:t>unto all nations</a:t>
            </a:r>
            <a:r>
              <a:rPr lang="en-US" dirty="0">
                <a:solidFill>
                  <a:srgbClr val="0070C0"/>
                </a:solidFill>
                <a:latin typeface="Calibri" panose="020F0502020204030204" pitchFamily="34" charset="0"/>
              </a:rPr>
              <a:t> under the whole heaven.</a:t>
            </a:r>
            <a:endParaRPr lang="en-US" dirty="0">
              <a:solidFill>
                <a:srgbClr val="0070C0"/>
              </a:solidFill>
            </a:endParaRPr>
          </a:p>
        </p:txBody>
      </p:sp>
      <p:sp>
        <p:nvSpPr>
          <p:cNvPr id="4" name="Date Placeholder 3">
            <a:extLst>
              <a:ext uri="{FF2B5EF4-FFF2-40B4-BE49-F238E27FC236}">
                <a16:creationId xmlns:a16="http://schemas.microsoft.com/office/drawing/2014/main" id="{3D18CB42-9A2D-D52A-A673-F4E84AF10538}"/>
              </a:ext>
            </a:extLst>
          </p:cNvPr>
          <p:cNvSpPr>
            <a:spLocks noGrp="1"/>
          </p:cNvSpPr>
          <p:nvPr>
            <p:ph type="dt" sz="half" idx="10"/>
          </p:nvPr>
        </p:nvSpPr>
        <p:spPr/>
        <p:txBody>
          <a:bodyPr/>
          <a:lstStyle/>
          <a:p>
            <a:fld id="{672C6C7D-FF20-44D5-A783-9F682A2E0C46}" type="datetime1">
              <a:rPr lang="en-US" smtClean="0"/>
              <a:t>4/27/2025</a:t>
            </a:fld>
            <a:endParaRPr lang="en-US" dirty="0"/>
          </a:p>
        </p:txBody>
      </p:sp>
      <p:sp>
        <p:nvSpPr>
          <p:cNvPr id="5" name="Footer Placeholder 4">
            <a:extLst>
              <a:ext uri="{FF2B5EF4-FFF2-40B4-BE49-F238E27FC236}">
                <a16:creationId xmlns:a16="http://schemas.microsoft.com/office/drawing/2014/main" id="{083038B3-3ED9-11B1-1A42-CDA294590494}"/>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5BB5100D-8716-8D51-ABBB-16A1134FB87C}"/>
              </a:ext>
            </a:extLst>
          </p:cNvPr>
          <p:cNvSpPr>
            <a:spLocks noGrp="1"/>
          </p:cNvSpPr>
          <p:nvPr>
            <p:ph type="sldNum" sz="quarter" idx="12"/>
          </p:nvPr>
        </p:nvSpPr>
        <p:spPr/>
        <p:txBody>
          <a:bodyPr/>
          <a:lstStyle/>
          <a:p>
            <a:fld id="{C71F9C22-B22B-44CB-9767-FEAA46333133}" type="slidenum">
              <a:rPr lang="en-US" smtClean="0"/>
              <a:t>32</a:t>
            </a:fld>
            <a:endParaRPr lang="en-US" dirty="0"/>
          </a:p>
        </p:txBody>
      </p:sp>
    </p:spTree>
    <p:extLst>
      <p:ext uri="{BB962C8B-B14F-4D97-AF65-F5344CB8AC3E}">
        <p14:creationId xmlns:p14="http://schemas.microsoft.com/office/powerpoint/2010/main" val="37422456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55E48-87B2-AC58-97D3-256684B34C44}"/>
              </a:ext>
            </a:extLst>
          </p:cNvPr>
          <p:cNvSpPr>
            <a:spLocks noGrp="1"/>
          </p:cNvSpPr>
          <p:nvPr>
            <p:ph type="title"/>
          </p:nvPr>
        </p:nvSpPr>
        <p:spPr>
          <a:xfrm>
            <a:off x="3051544" y="155210"/>
            <a:ext cx="9140456" cy="915132"/>
          </a:xfrm>
        </p:spPr>
        <p:txBody>
          <a:bodyPr>
            <a:normAutofit fontScale="90000"/>
          </a:bodyPr>
          <a:lstStyle/>
          <a:p>
            <a:r>
              <a:rPr lang="en-US" dirty="0"/>
              <a:t>GOD made everything</a:t>
            </a:r>
          </a:p>
        </p:txBody>
      </p:sp>
      <p:sp>
        <p:nvSpPr>
          <p:cNvPr id="3" name="Content Placeholder 2">
            <a:extLst>
              <a:ext uri="{FF2B5EF4-FFF2-40B4-BE49-F238E27FC236}">
                <a16:creationId xmlns:a16="http://schemas.microsoft.com/office/drawing/2014/main" id="{936D5FF2-CB3C-03E1-B7AB-6D9635251018}"/>
              </a:ext>
            </a:extLst>
          </p:cNvPr>
          <p:cNvSpPr>
            <a:spLocks noGrp="1"/>
          </p:cNvSpPr>
          <p:nvPr>
            <p:ph idx="1"/>
          </p:nvPr>
        </p:nvSpPr>
        <p:spPr>
          <a:xfrm>
            <a:off x="336742" y="651760"/>
            <a:ext cx="11518515" cy="5208955"/>
          </a:xfrm>
        </p:spPr>
        <p:txBody>
          <a:bodyPr/>
          <a:lstStyle/>
          <a:p>
            <a:r>
              <a:rPr lang="en-US" sz="2800" dirty="0">
                <a:solidFill>
                  <a:srgbClr val="0000FE"/>
                </a:solidFill>
                <a:latin typeface="Calibri" panose="020F0502020204030204" pitchFamily="34" charset="0"/>
              </a:rPr>
              <a:t>Nehemiah 9:6 </a:t>
            </a:r>
          </a:p>
          <a:p>
            <a:r>
              <a:rPr lang="en-US" sz="4000" dirty="0">
                <a:solidFill>
                  <a:srgbClr val="000000"/>
                </a:solidFill>
                <a:latin typeface="Calibri" panose="020F0502020204030204" pitchFamily="34" charset="0"/>
              </a:rPr>
              <a:t>You,  you,  LORD alone; you hast made heaven, the heaven of heavens, with all their host, the earth, and all  that  therein, the seas, and all that  therein, and thou preserves them all; and the host of heaven worships you.</a:t>
            </a:r>
          </a:p>
          <a:p>
            <a:endParaRPr lang="en-US" dirty="0"/>
          </a:p>
        </p:txBody>
      </p:sp>
      <p:pic>
        <p:nvPicPr>
          <p:cNvPr id="5" name="Picture 4" descr="A close up of a gold chain&#10;&#10;Description automatically generated">
            <a:extLst>
              <a:ext uri="{FF2B5EF4-FFF2-40B4-BE49-F238E27FC236}">
                <a16:creationId xmlns:a16="http://schemas.microsoft.com/office/drawing/2014/main" id="{8BCD7B3A-7682-4310-26A7-4E97364EFF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6060"/>
            <a:ext cx="12192000" cy="2411940"/>
          </a:xfrm>
          <a:prstGeom prst="rect">
            <a:avLst/>
          </a:prstGeom>
        </p:spPr>
      </p:pic>
      <p:sp>
        <p:nvSpPr>
          <p:cNvPr id="4" name="Date Placeholder 3">
            <a:extLst>
              <a:ext uri="{FF2B5EF4-FFF2-40B4-BE49-F238E27FC236}">
                <a16:creationId xmlns:a16="http://schemas.microsoft.com/office/drawing/2014/main" id="{89C06807-BC7E-2F25-0B4F-F4B0B0A03898}"/>
              </a:ext>
            </a:extLst>
          </p:cNvPr>
          <p:cNvSpPr>
            <a:spLocks noGrp="1"/>
          </p:cNvSpPr>
          <p:nvPr>
            <p:ph type="dt" sz="half" idx="10"/>
          </p:nvPr>
        </p:nvSpPr>
        <p:spPr/>
        <p:txBody>
          <a:bodyPr/>
          <a:lstStyle/>
          <a:p>
            <a:fld id="{872D488D-033F-4F75-9F76-52F1048679AF}" type="datetime1">
              <a:rPr lang="en-US" smtClean="0"/>
              <a:t>4/27/2025</a:t>
            </a:fld>
            <a:endParaRPr lang="en-US" dirty="0"/>
          </a:p>
        </p:txBody>
      </p:sp>
      <p:sp>
        <p:nvSpPr>
          <p:cNvPr id="6" name="Footer Placeholder 5">
            <a:extLst>
              <a:ext uri="{FF2B5EF4-FFF2-40B4-BE49-F238E27FC236}">
                <a16:creationId xmlns:a16="http://schemas.microsoft.com/office/drawing/2014/main" id="{7B1B2BF2-1C88-6AF4-9BD7-8D015CD1B578}"/>
              </a:ext>
            </a:extLst>
          </p:cNvPr>
          <p:cNvSpPr>
            <a:spLocks noGrp="1"/>
          </p:cNvSpPr>
          <p:nvPr>
            <p:ph type="ftr" sz="quarter" idx="11"/>
          </p:nvPr>
        </p:nvSpPr>
        <p:spPr/>
        <p:txBody>
          <a:bodyPr/>
          <a:lstStyle/>
          <a:p>
            <a:r>
              <a:rPr lang="en-US"/>
              <a:t>Prof Dr Harald Hesse</a:t>
            </a:r>
            <a:endParaRPr lang="en-US" dirty="0"/>
          </a:p>
        </p:txBody>
      </p:sp>
      <p:sp>
        <p:nvSpPr>
          <p:cNvPr id="7" name="Slide Number Placeholder 6">
            <a:extLst>
              <a:ext uri="{FF2B5EF4-FFF2-40B4-BE49-F238E27FC236}">
                <a16:creationId xmlns:a16="http://schemas.microsoft.com/office/drawing/2014/main" id="{D508A3AB-178C-A8E7-26D9-B766715DD472}"/>
              </a:ext>
            </a:extLst>
          </p:cNvPr>
          <p:cNvSpPr>
            <a:spLocks noGrp="1"/>
          </p:cNvSpPr>
          <p:nvPr>
            <p:ph type="sldNum" sz="quarter" idx="12"/>
          </p:nvPr>
        </p:nvSpPr>
        <p:spPr/>
        <p:txBody>
          <a:bodyPr/>
          <a:lstStyle/>
          <a:p>
            <a:fld id="{C71F9C22-B22B-44CB-9767-FEAA46333133}" type="slidenum">
              <a:rPr lang="en-US" smtClean="0"/>
              <a:t>33</a:t>
            </a:fld>
            <a:endParaRPr lang="en-US" dirty="0"/>
          </a:p>
        </p:txBody>
      </p:sp>
    </p:spTree>
    <p:extLst>
      <p:ext uri="{BB962C8B-B14F-4D97-AF65-F5344CB8AC3E}">
        <p14:creationId xmlns:p14="http://schemas.microsoft.com/office/powerpoint/2010/main" val="4133187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44CF58B-1B8D-C4C1-5554-EECF8674335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29" b="-638"/>
          <a:stretch/>
        </p:blipFill>
        <p:spPr>
          <a:xfrm>
            <a:off x="2020" y="0"/>
            <a:ext cx="12189980" cy="7346731"/>
          </a:xfrm>
        </p:spPr>
      </p:pic>
      <p:pic>
        <p:nvPicPr>
          <p:cNvPr id="7" name="Picture 6" descr="A close-up of a grey background&#10;&#10;Description automatically generated">
            <a:hlinkClick r:id="rId3"/>
            <a:extLst>
              <a:ext uri="{FF2B5EF4-FFF2-40B4-BE49-F238E27FC236}">
                <a16:creationId xmlns:a16="http://schemas.microsoft.com/office/drawing/2014/main" id="{B9AA6A13-97DB-A4AC-10A5-739286F746C0}"/>
              </a:ext>
            </a:extLst>
          </p:cNvPr>
          <p:cNvPicPr>
            <a:picLocks noChangeAspect="1"/>
          </p:cNvPicPr>
          <p:nvPr/>
        </p:nvPicPr>
        <p:blipFill>
          <a:blip r:embed="rId4">
            <a:extLst>
              <a:ext uri="{28A0092B-C50C-407E-A947-70E740481C1C}">
                <a14:useLocalDpi xmlns:a14="http://schemas.microsoft.com/office/drawing/2010/main" val="0"/>
              </a:ext>
            </a:extLst>
          </a:blip>
          <a:srcRect r="50000"/>
          <a:stretch/>
        </p:blipFill>
        <p:spPr>
          <a:xfrm>
            <a:off x="138573" y="308976"/>
            <a:ext cx="1857375" cy="1009650"/>
          </a:xfrm>
          <a:prstGeom prst="rect">
            <a:avLst/>
          </a:prstGeom>
        </p:spPr>
      </p:pic>
      <p:sp>
        <p:nvSpPr>
          <p:cNvPr id="3" name="Date Placeholder 2">
            <a:extLst>
              <a:ext uri="{FF2B5EF4-FFF2-40B4-BE49-F238E27FC236}">
                <a16:creationId xmlns:a16="http://schemas.microsoft.com/office/drawing/2014/main" id="{FC0023CF-CF47-7CF1-4AD5-C99CE06FD07F}"/>
              </a:ext>
            </a:extLst>
          </p:cNvPr>
          <p:cNvSpPr>
            <a:spLocks noGrp="1"/>
          </p:cNvSpPr>
          <p:nvPr>
            <p:ph type="dt" sz="half" idx="10"/>
          </p:nvPr>
        </p:nvSpPr>
        <p:spPr/>
        <p:txBody>
          <a:bodyPr/>
          <a:lstStyle/>
          <a:p>
            <a:fld id="{1269A721-F37A-4C22-A029-43BA7A86CAB1}" type="datetime1">
              <a:rPr lang="en-US" smtClean="0"/>
              <a:t>4/27/2025</a:t>
            </a:fld>
            <a:endParaRPr lang="en-US" dirty="0"/>
          </a:p>
        </p:txBody>
      </p:sp>
      <p:sp>
        <p:nvSpPr>
          <p:cNvPr id="4" name="Footer Placeholder 3">
            <a:extLst>
              <a:ext uri="{FF2B5EF4-FFF2-40B4-BE49-F238E27FC236}">
                <a16:creationId xmlns:a16="http://schemas.microsoft.com/office/drawing/2014/main" id="{25F21082-371B-ACC4-5463-BA830A7C5548}"/>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0AE79D98-E852-1BAC-69DA-60F08B51079D}"/>
              </a:ext>
            </a:extLst>
          </p:cNvPr>
          <p:cNvSpPr>
            <a:spLocks noGrp="1"/>
          </p:cNvSpPr>
          <p:nvPr>
            <p:ph type="sldNum" sz="quarter" idx="12"/>
          </p:nvPr>
        </p:nvSpPr>
        <p:spPr/>
        <p:txBody>
          <a:bodyPr/>
          <a:lstStyle/>
          <a:p>
            <a:fld id="{C71F9C22-B22B-44CB-9767-FEAA46333133}" type="slidenum">
              <a:rPr lang="en-US" smtClean="0"/>
              <a:t>34</a:t>
            </a:fld>
            <a:endParaRPr lang="en-US" dirty="0"/>
          </a:p>
        </p:txBody>
      </p:sp>
      <p:sp>
        <p:nvSpPr>
          <p:cNvPr id="2" name="Title 1">
            <a:extLst>
              <a:ext uri="{FF2B5EF4-FFF2-40B4-BE49-F238E27FC236}">
                <a16:creationId xmlns:a16="http://schemas.microsoft.com/office/drawing/2014/main" id="{E7CAA826-774E-8D4F-FE74-805A9D490E84}"/>
              </a:ext>
            </a:extLst>
          </p:cNvPr>
          <p:cNvSpPr>
            <a:spLocks noGrp="1"/>
          </p:cNvSpPr>
          <p:nvPr>
            <p:ph type="title"/>
          </p:nvPr>
        </p:nvSpPr>
        <p:spPr>
          <a:xfrm>
            <a:off x="1067260" y="861060"/>
            <a:ext cx="9728958" cy="915132"/>
          </a:xfrm>
        </p:spPr>
        <p:txBody>
          <a:bodyPr>
            <a:noAutofit/>
          </a:bodyPr>
          <a:lstStyle/>
          <a:p>
            <a:r>
              <a:rPr lang="en-US" sz="3600" b="0" dirty="0">
                <a:solidFill>
                  <a:schemeClr val="tx1"/>
                </a:solidFill>
                <a:latin typeface="Times New Roman" panose="02020603050405020304" pitchFamily="18" charset="0"/>
                <a:cs typeface="Times New Roman" panose="02020603050405020304" pitchFamily="18" charset="0"/>
              </a:rPr>
              <a:t>Origin of the Days names</a:t>
            </a:r>
          </a:p>
        </p:txBody>
      </p:sp>
    </p:spTree>
    <p:extLst>
      <p:ext uri="{BB962C8B-B14F-4D97-AF65-F5344CB8AC3E}">
        <p14:creationId xmlns:p14="http://schemas.microsoft.com/office/powerpoint/2010/main" val="13141483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16C28-F176-883C-BD1C-73C7C4D7E76C}"/>
              </a:ext>
            </a:extLst>
          </p:cNvPr>
          <p:cNvSpPr>
            <a:spLocks noGrp="1"/>
          </p:cNvSpPr>
          <p:nvPr>
            <p:ph type="title"/>
          </p:nvPr>
        </p:nvSpPr>
        <p:spPr>
          <a:xfrm>
            <a:off x="1141411" y="151667"/>
            <a:ext cx="9905998" cy="6554664"/>
          </a:xfrm>
        </p:spPr>
        <p:txBody>
          <a:bodyPr>
            <a:normAutofit/>
          </a:bodyPr>
          <a:lstStyle/>
          <a:p>
            <a:r>
              <a:rPr lang="en-US" dirty="0"/>
              <a:t>Excurse</a:t>
            </a:r>
            <a:br>
              <a:rPr lang="en-US" dirty="0"/>
            </a:br>
            <a:r>
              <a:rPr lang="en-US" sz="11500" dirty="0">
                <a:latin typeface="Herculanum" panose="020B0500000000000000" pitchFamily="34" charset="0"/>
              </a:rPr>
              <a:t>Greek</a:t>
            </a:r>
            <a:br>
              <a:rPr lang="en-US" sz="11500" dirty="0">
                <a:latin typeface="Herculanum" panose="020B0500000000000000" pitchFamily="34" charset="0"/>
              </a:rPr>
            </a:br>
            <a:r>
              <a:rPr lang="en-US" sz="11500" dirty="0">
                <a:latin typeface="Herculanum" panose="020B0500000000000000" pitchFamily="34" charset="0"/>
              </a:rPr>
              <a:t>Mythology</a:t>
            </a:r>
            <a:endParaRPr lang="en-US" dirty="0">
              <a:latin typeface="Herculanum" panose="020B0500000000000000" pitchFamily="34" charset="0"/>
            </a:endParaRPr>
          </a:p>
        </p:txBody>
      </p:sp>
      <p:sp>
        <p:nvSpPr>
          <p:cNvPr id="4" name="Date Placeholder 3">
            <a:extLst>
              <a:ext uri="{FF2B5EF4-FFF2-40B4-BE49-F238E27FC236}">
                <a16:creationId xmlns:a16="http://schemas.microsoft.com/office/drawing/2014/main" id="{A44C0E82-7AFC-2214-75ED-3FEC42D43F4D}"/>
              </a:ext>
            </a:extLst>
          </p:cNvPr>
          <p:cNvSpPr>
            <a:spLocks noGrp="1"/>
          </p:cNvSpPr>
          <p:nvPr>
            <p:ph type="dt" sz="half" idx="10"/>
          </p:nvPr>
        </p:nvSpPr>
        <p:spPr/>
        <p:txBody>
          <a:bodyPr/>
          <a:lstStyle/>
          <a:p>
            <a:fld id="{B6CAC659-5861-478F-BAC0-8B26D67500B8}" type="datetime1">
              <a:rPr lang="en-US" smtClean="0"/>
              <a:t>4/27/2025</a:t>
            </a:fld>
            <a:endParaRPr lang="en-US" dirty="0"/>
          </a:p>
        </p:txBody>
      </p:sp>
      <p:sp>
        <p:nvSpPr>
          <p:cNvPr id="5" name="Footer Placeholder 4">
            <a:extLst>
              <a:ext uri="{FF2B5EF4-FFF2-40B4-BE49-F238E27FC236}">
                <a16:creationId xmlns:a16="http://schemas.microsoft.com/office/drawing/2014/main" id="{EB817C14-5447-DDAB-5EAF-09908C53C150}"/>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6B4AEB23-667E-E7E2-9207-4D7B477AD754}"/>
              </a:ext>
            </a:extLst>
          </p:cNvPr>
          <p:cNvSpPr>
            <a:spLocks noGrp="1"/>
          </p:cNvSpPr>
          <p:nvPr>
            <p:ph type="sldNum" sz="quarter" idx="12"/>
          </p:nvPr>
        </p:nvSpPr>
        <p:spPr/>
        <p:txBody>
          <a:bodyPr/>
          <a:lstStyle/>
          <a:p>
            <a:fld id="{C71F9C22-B22B-44CB-9767-FEAA46333133}" type="slidenum">
              <a:rPr lang="en-US" smtClean="0"/>
              <a:t>35</a:t>
            </a:fld>
            <a:endParaRPr lang="en-US" dirty="0"/>
          </a:p>
        </p:txBody>
      </p:sp>
    </p:spTree>
    <p:extLst>
      <p:ext uri="{BB962C8B-B14F-4D97-AF65-F5344CB8AC3E}">
        <p14:creationId xmlns:p14="http://schemas.microsoft.com/office/powerpoint/2010/main" val="36660985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5933326-602F-27E7-4707-89ADE0059D11}"/>
              </a:ext>
            </a:extLst>
          </p:cNvPr>
          <p:cNvGrpSpPr/>
          <p:nvPr/>
        </p:nvGrpSpPr>
        <p:grpSpPr>
          <a:xfrm>
            <a:off x="-2" y="0"/>
            <a:ext cx="12188824" cy="6858000"/>
            <a:chOff x="-2" y="0"/>
            <a:chExt cx="12188824" cy="6858000"/>
          </a:xfrm>
        </p:grpSpPr>
        <p:pic>
          <p:nvPicPr>
            <p:cNvPr id="5" name="Picture 4">
              <a:extLst>
                <a:ext uri="{FF2B5EF4-FFF2-40B4-BE49-F238E27FC236}">
                  <a16:creationId xmlns:a16="http://schemas.microsoft.com/office/drawing/2014/main" id="{69B893B6-8794-4A0B-68F7-F33801A435F1}"/>
                </a:ext>
              </a:extLst>
            </p:cNvPr>
            <p:cNvPicPr>
              <a:picLocks noChangeAspect="1"/>
            </p:cNvPicPr>
            <p:nvPr/>
          </p:nvPicPr>
          <p:blipFill>
            <a:blip r:embed="rId2">
              <a:extLst>
                <a:ext uri="{BEBA8EAE-BF5A-486C-A8C5-ECC9F3942E4B}">
                  <a14:imgProps xmlns:a14="http://schemas.microsoft.com/office/drawing/2010/main">
                    <a14:imgLayer r:embed="rId3">
                      <a14:imgEffect>
                        <a14:saturation sat="125000"/>
                      </a14:imgEffect>
                      <a14:imgEffect>
                        <a14:brightnessContrast bright="18000"/>
                      </a14:imgEffect>
                    </a14:imgLayer>
                  </a14:imgProps>
                </a:ext>
                <a:ext uri="{28A0092B-C50C-407E-A947-70E740481C1C}">
                  <a14:useLocalDpi xmlns:a14="http://schemas.microsoft.com/office/drawing/2010/main" val="0"/>
                </a:ext>
              </a:extLst>
            </a:blip>
            <a:stretch>
              <a:fillRect/>
            </a:stretch>
          </p:blipFill>
          <p:spPr>
            <a:xfrm>
              <a:off x="0" y="0"/>
              <a:ext cx="12188822" cy="6858000"/>
            </a:xfrm>
            <a:prstGeom prst="rect">
              <a:avLst/>
            </a:prstGeom>
            <a:effectLst>
              <a:glow>
                <a:schemeClr val="accent1"/>
              </a:glow>
            </a:effectLst>
          </p:spPr>
        </p:pic>
        <p:sp>
          <p:nvSpPr>
            <p:cNvPr id="6" name="Rectangle 5">
              <a:extLst>
                <a:ext uri="{FF2B5EF4-FFF2-40B4-BE49-F238E27FC236}">
                  <a16:creationId xmlns:a16="http://schemas.microsoft.com/office/drawing/2014/main" id="{FBE1D7DD-1D99-2F7A-8CE8-EAE2811047ED}"/>
                </a:ext>
              </a:extLst>
            </p:cNvPr>
            <p:cNvSpPr/>
            <p:nvPr/>
          </p:nvSpPr>
          <p:spPr>
            <a:xfrm>
              <a:off x="-2" y="0"/>
              <a:ext cx="12188822" cy="6858000"/>
            </a:xfrm>
            <a:prstGeom prst="rect">
              <a:avLst/>
            </a:prstGeom>
            <a:solidFill>
              <a:schemeClr val="tx1">
                <a:alpha val="50000"/>
              </a:schemeClr>
            </a:solidFill>
            <a:ln>
              <a:noFill/>
            </a:ln>
            <a:effectLst>
              <a:glow>
                <a:schemeClr val="tx1">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75AC6C1-8418-45F3-72E8-BD2638262D6C}"/>
              </a:ext>
            </a:extLst>
          </p:cNvPr>
          <p:cNvSpPr>
            <a:spLocks noGrp="1"/>
          </p:cNvSpPr>
          <p:nvPr>
            <p:ph type="title"/>
          </p:nvPr>
        </p:nvSpPr>
        <p:spPr/>
        <p:txBody>
          <a:bodyPr>
            <a:normAutofit fontScale="90000"/>
          </a:bodyPr>
          <a:lstStyle/>
          <a:p>
            <a:r>
              <a:rPr lang="en-US" dirty="0">
                <a:latin typeface="Herculanum" panose="020B0500000000000000" pitchFamily="34" charset="0"/>
              </a:rPr>
              <a:t>Greek Mythology</a:t>
            </a:r>
          </a:p>
        </p:txBody>
      </p:sp>
      <p:sp>
        <p:nvSpPr>
          <p:cNvPr id="3" name="Content Placeholder 2">
            <a:extLst>
              <a:ext uri="{FF2B5EF4-FFF2-40B4-BE49-F238E27FC236}">
                <a16:creationId xmlns:a16="http://schemas.microsoft.com/office/drawing/2014/main" id="{FEFAA8DC-C0F4-3B56-FBE0-14A408F11BE1}"/>
              </a:ext>
            </a:extLst>
          </p:cNvPr>
          <p:cNvSpPr>
            <a:spLocks noGrp="1"/>
          </p:cNvSpPr>
          <p:nvPr>
            <p:ph idx="1"/>
          </p:nvPr>
        </p:nvSpPr>
        <p:spPr/>
        <p:txBody>
          <a:bodyPr>
            <a:normAutofit fontScale="92500" lnSpcReduction="20000"/>
          </a:bodyPr>
          <a:lstStyle/>
          <a:p>
            <a:r>
              <a:rPr lang="en-US" b="1" dirty="0">
                <a:latin typeface="Herculanum" panose="020B0500000000000000" pitchFamily="34" charset="0"/>
              </a:rPr>
              <a:t>Primordial gods: </a:t>
            </a:r>
          </a:p>
          <a:p>
            <a:r>
              <a:rPr lang="en-US" dirty="0">
                <a:latin typeface="Bahnschrift Light Condensed" panose="020B0502040204020203" pitchFamily="34" charset="0"/>
              </a:rPr>
              <a:t>Gaia Tartarus Erebus Nyx</a:t>
            </a:r>
          </a:p>
          <a:p>
            <a:r>
              <a:rPr lang="en-US" dirty="0" err="1">
                <a:latin typeface="Bahnschrift Light Condensed" panose="020B0502040204020203" pitchFamily="34" charset="0"/>
              </a:rPr>
              <a:t>Curea</a:t>
            </a:r>
            <a:r>
              <a:rPr lang="en-US" dirty="0">
                <a:latin typeface="Bahnschrift Light Condensed" panose="020B0502040204020203" pitchFamily="34" charset="0"/>
              </a:rPr>
              <a:t> Uranus Pontus Aether Hemera Thalassa</a:t>
            </a:r>
          </a:p>
          <a:p>
            <a:r>
              <a:rPr lang="en-US" b="1" dirty="0">
                <a:latin typeface="Herculanum" panose="020B0500000000000000" pitchFamily="34" charset="0"/>
              </a:rPr>
              <a:t>Titans</a:t>
            </a:r>
            <a:r>
              <a:rPr lang="en-US" dirty="0"/>
              <a:t> </a:t>
            </a:r>
          </a:p>
          <a:p>
            <a:r>
              <a:rPr lang="en-US" dirty="0">
                <a:latin typeface="Bahnschrift Light Condensed" panose="020B0502040204020203" pitchFamily="34" charset="0"/>
              </a:rPr>
              <a:t>Cyclopes </a:t>
            </a:r>
            <a:r>
              <a:rPr lang="en-US" dirty="0" err="1">
                <a:latin typeface="Bahnschrift Light Condensed" panose="020B0502040204020203" pitchFamily="34" charset="0"/>
              </a:rPr>
              <a:t>Hecatoncheires</a:t>
            </a:r>
            <a:r>
              <a:rPr lang="en-US" dirty="0">
                <a:latin typeface="Bahnschrift Light Condensed" panose="020B0502040204020203" pitchFamily="34" charset="0"/>
              </a:rPr>
              <a:t> Sphinx Hydra </a:t>
            </a:r>
            <a:r>
              <a:rPr lang="en-US" dirty="0" err="1">
                <a:latin typeface="Bahnschrift Light Condensed" panose="020B0502040204020203" pitchFamily="34" charset="0"/>
              </a:rPr>
              <a:t>Orthrus</a:t>
            </a:r>
            <a:r>
              <a:rPr lang="en-US" dirty="0">
                <a:latin typeface="Bahnschrift Light Condensed" panose="020B0502040204020203" pitchFamily="34" charset="0"/>
              </a:rPr>
              <a:t> Cerberus Colchian Dragon Chimera Gigantes </a:t>
            </a:r>
            <a:r>
              <a:rPr lang="en-US" dirty="0" err="1">
                <a:latin typeface="Bahnschrift Light Condensed" panose="020B0502040204020203" pitchFamily="34" charset="0"/>
              </a:rPr>
              <a:t>Erinyeas</a:t>
            </a:r>
            <a:r>
              <a:rPr lang="en-US" dirty="0">
                <a:latin typeface="Bahnschrift Light Condensed" panose="020B0502040204020203" pitchFamily="34" charset="0"/>
              </a:rPr>
              <a:t> </a:t>
            </a:r>
            <a:r>
              <a:rPr lang="en-US" dirty="0" err="1">
                <a:latin typeface="Bahnschrift Light Condensed" panose="020B0502040204020203" pitchFamily="34" charset="0"/>
              </a:rPr>
              <a:t>Meliae</a:t>
            </a:r>
            <a:r>
              <a:rPr lang="en-US" dirty="0">
                <a:latin typeface="Bahnschrift Light Condensed" panose="020B0502040204020203" pitchFamily="34" charset="0"/>
              </a:rPr>
              <a:t> Iris Harpies Sirens Scylla Gorgons Graeae</a:t>
            </a:r>
          </a:p>
          <a:p>
            <a:endParaRPr lang="en-US" dirty="0"/>
          </a:p>
        </p:txBody>
      </p:sp>
      <p:sp>
        <p:nvSpPr>
          <p:cNvPr id="7" name="Date Placeholder 6">
            <a:extLst>
              <a:ext uri="{FF2B5EF4-FFF2-40B4-BE49-F238E27FC236}">
                <a16:creationId xmlns:a16="http://schemas.microsoft.com/office/drawing/2014/main" id="{67603030-AF0F-090A-3535-B5AA66486532}"/>
              </a:ext>
            </a:extLst>
          </p:cNvPr>
          <p:cNvSpPr>
            <a:spLocks noGrp="1"/>
          </p:cNvSpPr>
          <p:nvPr>
            <p:ph type="dt" sz="half" idx="10"/>
          </p:nvPr>
        </p:nvSpPr>
        <p:spPr/>
        <p:txBody>
          <a:bodyPr/>
          <a:lstStyle/>
          <a:p>
            <a:fld id="{D4235E1E-6D92-4556-AEEF-95962904B681}" type="datetime1">
              <a:rPr lang="en-US" smtClean="0"/>
              <a:t>4/27/2025</a:t>
            </a:fld>
            <a:endParaRPr lang="en-US" dirty="0"/>
          </a:p>
        </p:txBody>
      </p:sp>
      <p:sp>
        <p:nvSpPr>
          <p:cNvPr id="8" name="Footer Placeholder 7">
            <a:extLst>
              <a:ext uri="{FF2B5EF4-FFF2-40B4-BE49-F238E27FC236}">
                <a16:creationId xmlns:a16="http://schemas.microsoft.com/office/drawing/2014/main" id="{BB0600E7-8AF6-96D3-764F-29379EE9986D}"/>
              </a:ext>
            </a:extLst>
          </p:cNvPr>
          <p:cNvSpPr>
            <a:spLocks noGrp="1"/>
          </p:cNvSpPr>
          <p:nvPr>
            <p:ph type="ftr" sz="quarter" idx="11"/>
          </p:nvPr>
        </p:nvSpPr>
        <p:spPr/>
        <p:txBody>
          <a:bodyPr/>
          <a:lstStyle/>
          <a:p>
            <a:r>
              <a:rPr lang="en-US"/>
              <a:t>Prof Dr Harald Hesse</a:t>
            </a:r>
            <a:endParaRPr lang="en-US" dirty="0"/>
          </a:p>
        </p:txBody>
      </p:sp>
      <p:sp>
        <p:nvSpPr>
          <p:cNvPr id="9" name="Slide Number Placeholder 8">
            <a:extLst>
              <a:ext uri="{FF2B5EF4-FFF2-40B4-BE49-F238E27FC236}">
                <a16:creationId xmlns:a16="http://schemas.microsoft.com/office/drawing/2014/main" id="{EFDF1AB5-4022-4CBF-31CE-6434B8B967DA}"/>
              </a:ext>
            </a:extLst>
          </p:cNvPr>
          <p:cNvSpPr>
            <a:spLocks noGrp="1"/>
          </p:cNvSpPr>
          <p:nvPr>
            <p:ph type="sldNum" sz="quarter" idx="12"/>
          </p:nvPr>
        </p:nvSpPr>
        <p:spPr/>
        <p:txBody>
          <a:bodyPr/>
          <a:lstStyle/>
          <a:p>
            <a:fld id="{C71F9C22-B22B-44CB-9767-FEAA46333133}" type="slidenum">
              <a:rPr lang="en-US" smtClean="0"/>
              <a:t>36</a:t>
            </a:fld>
            <a:endParaRPr lang="en-US" dirty="0"/>
          </a:p>
        </p:txBody>
      </p:sp>
    </p:spTree>
    <p:extLst>
      <p:ext uri="{BB962C8B-B14F-4D97-AF65-F5344CB8AC3E}">
        <p14:creationId xmlns:p14="http://schemas.microsoft.com/office/powerpoint/2010/main" val="19593495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DA826-57BF-CE23-CA10-73E96BC38055}"/>
              </a:ext>
            </a:extLst>
          </p:cNvPr>
          <p:cNvSpPr>
            <a:spLocks noGrp="1"/>
          </p:cNvSpPr>
          <p:nvPr>
            <p:ph type="title"/>
          </p:nvPr>
        </p:nvSpPr>
        <p:spPr>
          <a:xfrm>
            <a:off x="0" y="21771"/>
            <a:ext cx="5355771" cy="6814458"/>
          </a:xfrm>
        </p:spPr>
        <p:txBody>
          <a:bodyPr>
            <a:noAutofit/>
          </a:bodyPr>
          <a:lstStyle/>
          <a:p>
            <a:r>
              <a:rPr lang="en-US" sz="3600" dirty="0">
                <a:latin typeface="Herculanum" panose="020B0500000000000000" pitchFamily="34" charset="0"/>
              </a:rPr>
              <a:t>First The VOID </a:t>
            </a:r>
            <a:br>
              <a:rPr lang="en-US" sz="3600" dirty="0">
                <a:latin typeface="Herculanum" panose="020B0500000000000000" pitchFamily="34" charset="0"/>
              </a:rPr>
            </a:br>
            <a:r>
              <a:rPr lang="en-US" sz="3600" dirty="0">
                <a:latin typeface="Herculanum" panose="020B0500000000000000" pitchFamily="34" charset="0"/>
              </a:rPr>
              <a:t>then</a:t>
            </a:r>
            <a:br>
              <a:rPr lang="en-US" sz="3600" dirty="0">
                <a:latin typeface="Herculanum" panose="020B0500000000000000" pitchFamily="34" charset="0"/>
              </a:rPr>
            </a:br>
            <a:r>
              <a:rPr lang="en-US" sz="3600" dirty="0">
                <a:latin typeface="Herculanum" panose="020B0500000000000000" pitchFamily="34" charset="0"/>
              </a:rPr>
              <a:t>The Beginning of Greek Mythology</a:t>
            </a:r>
            <a:br>
              <a:rPr lang="en-US" sz="3600" dirty="0">
                <a:latin typeface="Herculanum" panose="020B0500000000000000" pitchFamily="34" charset="0"/>
              </a:rPr>
            </a:br>
            <a:r>
              <a:rPr lang="en-US" sz="3600" dirty="0">
                <a:latin typeface="Herculanum" panose="020B0500000000000000" pitchFamily="34" charset="0"/>
              </a:rPr>
              <a:t>Cronos and Ananke</a:t>
            </a:r>
            <a:br>
              <a:rPr lang="en-US" sz="3600" dirty="0">
                <a:latin typeface="Herculanum" panose="020B0500000000000000" pitchFamily="34" charset="0"/>
              </a:rPr>
            </a:br>
            <a:r>
              <a:rPr lang="en-US" sz="3600" dirty="0">
                <a:latin typeface="Bahnschrift Condensed" panose="020B0502040204020203" pitchFamily="34" charset="0"/>
              </a:rPr>
              <a:t>Time</a:t>
            </a:r>
            <a:r>
              <a:rPr lang="en-US" sz="3600" dirty="0">
                <a:latin typeface="Herculanum" panose="020B0500000000000000" pitchFamily="34" charset="0"/>
              </a:rPr>
              <a:t> and </a:t>
            </a:r>
            <a:r>
              <a:rPr lang="en-US" sz="3600" dirty="0">
                <a:latin typeface="Bahnschrift Condensed" panose="020B0502040204020203" pitchFamily="34" charset="0"/>
              </a:rPr>
              <a:t>destiny</a:t>
            </a:r>
            <a:br>
              <a:rPr lang="en-US" sz="3600" dirty="0"/>
            </a:br>
            <a:br>
              <a:rPr lang="en-US" sz="3600" dirty="0"/>
            </a:br>
            <a:r>
              <a:rPr lang="en-US" sz="3600" dirty="0">
                <a:solidFill>
                  <a:srgbClr val="00B0F0"/>
                </a:solidFill>
              </a:rPr>
              <a:t>Gaia: </a:t>
            </a:r>
            <a:r>
              <a:rPr lang="en-US" sz="3600" dirty="0">
                <a:solidFill>
                  <a:srgbClr val="00B0F0"/>
                </a:solidFill>
                <a:latin typeface="Bahnschrift Condensed" panose="020B0502040204020203" pitchFamily="34" charset="0"/>
              </a:rPr>
              <a:t>mother earth</a:t>
            </a:r>
            <a:br>
              <a:rPr lang="en-US" sz="3600" dirty="0"/>
            </a:br>
            <a:r>
              <a:rPr lang="en-US" sz="3600" dirty="0">
                <a:ln>
                  <a:solidFill>
                    <a:schemeClr val="tx1"/>
                  </a:solidFill>
                </a:ln>
              </a:rPr>
              <a:t>Tartarus: </a:t>
            </a:r>
            <a:r>
              <a:rPr lang="en-US" sz="3600" dirty="0">
                <a:ln>
                  <a:solidFill>
                    <a:schemeClr val="tx1"/>
                  </a:solidFill>
                </a:ln>
                <a:latin typeface="Bahnschrift Condensed" panose="020B0502040204020203" pitchFamily="34" charset="0"/>
              </a:rPr>
              <a:t>bottomless pit</a:t>
            </a:r>
            <a:br>
              <a:rPr lang="en-US" sz="3600" dirty="0">
                <a:ln>
                  <a:solidFill>
                    <a:schemeClr val="tx1"/>
                  </a:solidFill>
                </a:ln>
              </a:rPr>
            </a:br>
            <a:r>
              <a:rPr lang="en-US" sz="3600" dirty="0">
                <a:ln>
                  <a:solidFill>
                    <a:schemeClr val="tx1"/>
                  </a:solidFill>
                </a:ln>
              </a:rPr>
              <a:t>Erebus: </a:t>
            </a:r>
            <a:r>
              <a:rPr lang="en-US" sz="3600" dirty="0">
                <a:ln>
                  <a:solidFill>
                    <a:schemeClr val="tx1"/>
                  </a:solidFill>
                </a:ln>
                <a:latin typeface="Bahnschrift Condensed" panose="020B0502040204020203" pitchFamily="34" charset="0"/>
              </a:rPr>
              <a:t>Darkness </a:t>
            </a:r>
            <a:br>
              <a:rPr lang="en-US" sz="3600" dirty="0">
                <a:ln>
                  <a:solidFill>
                    <a:schemeClr val="tx1"/>
                  </a:solidFill>
                </a:ln>
              </a:rPr>
            </a:br>
            <a:r>
              <a:rPr lang="en-US" sz="3600" dirty="0">
                <a:ln>
                  <a:solidFill>
                    <a:schemeClr val="tx1"/>
                  </a:solidFill>
                </a:ln>
              </a:rPr>
              <a:t>Nyx: </a:t>
            </a:r>
            <a:r>
              <a:rPr lang="en-US" sz="3600" dirty="0">
                <a:ln>
                  <a:solidFill>
                    <a:schemeClr val="tx1"/>
                  </a:solidFill>
                </a:ln>
                <a:latin typeface="Bahnschrift Condensed" panose="020B0502040204020203" pitchFamily="34" charset="0"/>
              </a:rPr>
              <a:t>Night</a:t>
            </a:r>
          </a:p>
        </p:txBody>
      </p:sp>
      <p:pic>
        <p:nvPicPr>
          <p:cNvPr id="5" name="Content Placeholder 4">
            <a:extLst>
              <a:ext uri="{FF2B5EF4-FFF2-40B4-BE49-F238E27FC236}">
                <a16:creationId xmlns:a16="http://schemas.microsoft.com/office/drawing/2014/main" id="{15BB92D5-07D4-3644-7BA7-856E5C66F6F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55771" y="21771"/>
            <a:ext cx="6836229" cy="6836229"/>
          </a:xfrm>
        </p:spPr>
      </p:pic>
      <p:sp>
        <p:nvSpPr>
          <p:cNvPr id="6" name="Date Placeholder 5">
            <a:extLst>
              <a:ext uri="{FF2B5EF4-FFF2-40B4-BE49-F238E27FC236}">
                <a16:creationId xmlns:a16="http://schemas.microsoft.com/office/drawing/2014/main" id="{0056298F-3537-996C-A004-FE1CB9AC7081}"/>
              </a:ext>
            </a:extLst>
          </p:cNvPr>
          <p:cNvSpPr>
            <a:spLocks noGrp="1"/>
          </p:cNvSpPr>
          <p:nvPr>
            <p:ph type="dt" sz="half" idx="10"/>
          </p:nvPr>
        </p:nvSpPr>
        <p:spPr/>
        <p:txBody>
          <a:bodyPr/>
          <a:lstStyle/>
          <a:p>
            <a:fld id="{00D4B8A0-0844-4AEF-AEBB-BFE50CA56CDD}" type="datetime1">
              <a:rPr lang="en-US" smtClean="0"/>
              <a:t>4/27/2025</a:t>
            </a:fld>
            <a:endParaRPr lang="en-US" dirty="0"/>
          </a:p>
        </p:txBody>
      </p:sp>
      <p:sp>
        <p:nvSpPr>
          <p:cNvPr id="7" name="Footer Placeholder 6">
            <a:extLst>
              <a:ext uri="{FF2B5EF4-FFF2-40B4-BE49-F238E27FC236}">
                <a16:creationId xmlns:a16="http://schemas.microsoft.com/office/drawing/2014/main" id="{595629CA-0950-46D7-9012-8C6F3E211AED}"/>
              </a:ext>
            </a:extLst>
          </p:cNvPr>
          <p:cNvSpPr>
            <a:spLocks noGrp="1"/>
          </p:cNvSpPr>
          <p:nvPr>
            <p:ph type="ftr" sz="quarter" idx="11"/>
          </p:nvPr>
        </p:nvSpPr>
        <p:spPr/>
        <p:txBody>
          <a:bodyPr/>
          <a:lstStyle/>
          <a:p>
            <a:r>
              <a:rPr lang="en-US"/>
              <a:t>Prof Dr Harald Hesse</a:t>
            </a:r>
            <a:endParaRPr lang="en-US" dirty="0"/>
          </a:p>
        </p:txBody>
      </p:sp>
      <p:sp>
        <p:nvSpPr>
          <p:cNvPr id="8" name="Slide Number Placeholder 7">
            <a:extLst>
              <a:ext uri="{FF2B5EF4-FFF2-40B4-BE49-F238E27FC236}">
                <a16:creationId xmlns:a16="http://schemas.microsoft.com/office/drawing/2014/main" id="{FA8411AA-7E95-F216-C84C-18F82C8FF8A3}"/>
              </a:ext>
            </a:extLst>
          </p:cNvPr>
          <p:cNvSpPr>
            <a:spLocks noGrp="1"/>
          </p:cNvSpPr>
          <p:nvPr>
            <p:ph type="sldNum" sz="quarter" idx="12"/>
          </p:nvPr>
        </p:nvSpPr>
        <p:spPr/>
        <p:txBody>
          <a:bodyPr/>
          <a:lstStyle/>
          <a:p>
            <a:fld id="{C71F9C22-B22B-44CB-9767-FEAA46333133}" type="slidenum">
              <a:rPr lang="en-US" smtClean="0"/>
              <a:t>37</a:t>
            </a:fld>
            <a:endParaRPr lang="en-US" dirty="0"/>
          </a:p>
        </p:txBody>
      </p:sp>
    </p:spTree>
    <p:extLst>
      <p:ext uri="{BB962C8B-B14F-4D97-AF65-F5344CB8AC3E}">
        <p14:creationId xmlns:p14="http://schemas.microsoft.com/office/powerpoint/2010/main" val="30408970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16CE983-6802-66D1-95E9-83D211141697}"/>
              </a:ext>
            </a:extLst>
          </p:cNvPr>
          <p:cNvGrpSpPr/>
          <p:nvPr/>
        </p:nvGrpSpPr>
        <p:grpSpPr>
          <a:xfrm>
            <a:off x="-2" y="0"/>
            <a:ext cx="12188824" cy="6858000"/>
            <a:chOff x="-2" y="0"/>
            <a:chExt cx="12188824" cy="6858000"/>
          </a:xfrm>
        </p:grpSpPr>
        <p:pic>
          <p:nvPicPr>
            <p:cNvPr id="8" name="Picture 7">
              <a:extLst>
                <a:ext uri="{FF2B5EF4-FFF2-40B4-BE49-F238E27FC236}">
                  <a16:creationId xmlns:a16="http://schemas.microsoft.com/office/drawing/2014/main" id="{AFA75484-D764-47E5-697E-F5C5209FE9B8}"/>
                </a:ext>
              </a:extLst>
            </p:cNvPr>
            <p:cNvPicPr>
              <a:picLocks noChangeAspect="1"/>
            </p:cNvPicPr>
            <p:nvPr/>
          </p:nvPicPr>
          <p:blipFill>
            <a:blip r:embed="rId2">
              <a:extLst>
                <a:ext uri="{BEBA8EAE-BF5A-486C-A8C5-ECC9F3942E4B}">
                  <a14:imgProps xmlns:a14="http://schemas.microsoft.com/office/drawing/2010/main">
                    <a14:imgLayer r:embed="rId3">
                      <a14:imgEffect>
                        <a14:saturation sat="125000"/>
                      </a14:imgEffect>
                      <a14:imgEffect>
                        <a14:brightnessContrast bright="18000"/>
                      </a14:imgEffect>
                    </a14:imgLayer>
                  </a14:imgProps>
                </a:ext>
                <a:ext uri="{28A0092B-C50C-407E-A947-70E740481C1C}">
                  <a14:useLocalDpi xmlns:a14="http://schemas.microsoft.com/office/drawing/2010/main" val="0"/>
                </a:ext>
              </a:extLst>
            </a:blip>
            <a:stretch>
              <a:fillRect/>
            </a:stretch>
          </p:blipFill>
          <p:spPr>
            <a:xfrm>
              <a:off x="0" y="0"/>
              <a:ext cx="12188822" cy="6858000"/>
            </a:xfrm>
            <a:prstGeom prst="rect">
              <a:avLst/>
            </a:prstGeom>
            <a:effectLst>
              <a:glow>
                <a:schemeClr val="accent1"/>
              </a:glow>
            </a:effectLst>
          </p:spPr>
        </p:pic>
        <p:sp>
          <p:nvSpPr>
            <p:cNvPr id="9" name="Rectangle 8">
              <a:extLst>
                <a:ext uri="{FF2B5EF4-FFF2-40B4-BE49-F238E27FC236}">
                  <a16:creationId xmlns:a16="http://schemas.microsoft.com/office/drawing/2014/main" id="{999F33AA-BE4E-3009-F73D-FA381D8D5BA8}"/>
                </a:ext>
              </a:extLst>
            </p:cNvPr>
            <p:cNvSpPr/>
            <p:nvPr/>
          </p:nvSpPr>
          <p:spPr>
            <a:xfrm>
              <a:off x="-2" y="0"/>
              <a:ext cx="12188822" cy="6858000"/>
            </a:xfrm>
            <a:prstGeom prst="rect">
              <a:avLst/>
            </a:prstGeom>
            <a:solidFill>
              <a:schemeClr val="tx1">
                <a:alpha val="50000"/>
              </a:schemeClr>
            </a:solidFill>
            <a:ln>
              <a:noFill/>
            </a:ln>
            <a:effectLst>
              <a:glow>
                <a:schemeClr val="tx1">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1C075D8A-CA3A-F42B-7BC8-73BBDBAAA6DA}"/>
              </a:ext>
            </a:extLst>
          </p:cNvPr>
          <p:cNvSpPr>
            <a:spLocks noGrp="1"/>
          </p:cNvSpPr>
          <p:nvPr>
            <p:ph type="title"/>
          </p:nvPr>
        </p:nvSpPr>
        <p:spPr/>
        <p:txBody>
          <a:bodyPr>
            <a:normAutofit fontScale="90000"/>
          </a:bodyPr>
          <a:lstStyle/>
          <a:p>
            <a:r>
              <a:rPr lang="en-US" dirty="0">
                <a:latin typeface="Herculanum" panose="020B0500000000000000" pitchFamily="34" charset="0"/>
              </a:rPr>
              <a:t>Creation of GAIA</a:t>
            </a:r>
          </a:p>
        </p:txBody>
      </p:sp>
      <p:sp>
        <p:nvSpPr>
          <p:cNvPr id="3" name="Content Placeholder 2">
            <a:extLst>
              <a:ext uri="{FF2B5EF4-FFF2-40B4-BE49-F238E27FC236}">
                <a16:creationId xmlns:a16="http://schemas.microsoft.com/office/drawing/2014/main" id="{CDD6BF99-8775-C1B8-D4D7-28E8FD46D583}"/>
              </a:ext>
            </a:extLst>
          </p:cNvPr>
          <p:cNvSpPr>
            <a:spLocks noGrp="1"/>
          </p:cNvSpPr>
          <p:nvPr>
            <p:ph idx="1"/>
          </p:nvPr>
        </p:nvSpPr>
        <p:spPr/>
        <p:txBody>
          <a:bodyPr>
            <a:normAutofit fontScale="77500" lnSpcReduction="20000"/>
          </a:bodyPr>
          <a:lstStyle/>
          <a:p>
            <a:pPr>
              <a:tabLst>
                <a:tab pos="2519363" algn="l"/>
              </a:tabLst>
            </a:pPr>
            <a:r>
              <a:rPr lang="en-US" dirty="0" err="1">
                <a:latin typeface="Herculanum" panose="020B0500000000000000" pitchFamily="34" charset="0"/>
              </a:rPr>
              <a:t>Curea</a:t>
            </a:r>
            <a:r>
              <a:rPr lang="en-US" dirty="0">
                <a:latin typeface="Herculanum" panose="020B0500000000000000" pitchFamily="34" charset="0"/>
              </a:rPr>
              <a:t>: 	</a:t>
            </a:r>
            <a:r>
              <a:rPr lang="en-US" dirty="0">
                <a:latin typeface="Bahnschrift Condensed" panose="020B0502040204020203" pitchFamily="34" charset="0"/>
              </a:rPr>
              <a:t>Mountains</a:t>
            </a:r>
            <a:r>
              <a:rPr lang="en-US" dirty="0">
                <a:latin typeface="Herculanum" panose="020B0500000000000000" pitchFamily="34" charset="0"/>
              </a:rPr>
              <a:t> </a:t>
            </a:r>
          </a:p>
          <a:p>
            <a:pPr>
              <a:tabLst>
                <a:tab pos="2519363" algn="l"/>
              </a:tabLst>
            </a:pPr>
            <a:r>
              <a:rPr lang="en-US" dirty="0">
                <a:latin typeface="Herculanum" panose="020B0500000000000000" pitchFamily="34" charset="0"/>
              </a:rPr>
              <a:t>Uranus: 	</a:t>
            </a:r>
            <a:r>
              <a:rPr lang="en-US" dirty="0">
                <a:latin typeface="Bahnschrift Condensed" panose="020B0502040204020203" pitchFamily="34" charset="0"/>
              </a:rPr>
              <a:t>Sky / Heavens</a:t>
            </a:r>
          </a:p>
          <a:p>
            <a:pPr>
              <a:tabLst>
                <a:tab pos="2519363" algn="l"/>
              </a:tabLst>
            </a:pPr>
            <a:r>
              <a:rPr lang="en-US" dirty="0">
                <a:latin typeface="Herculanum" panose="020B0500000000000000" pitchFamily="34" charset="0"/>
              </a:rPr>
              <a:t>Pontus: 	</a:t>
            </a:r>
            <a:r>
              <a:rPr lang="en-US" dirty="0">
                <a:latin typeface="Bahnschrift Condensed" panose="020B0502040204020203" pitchFamily="34" charset="0"/>
              </a:rPr>
              <a:t>Sea    </a:t>
            </a:r>
            <a:r>
              <a:rPr lang="en-US" dirty="0">
                <a:latin typeface="Herculanum" panose="020B0500000000000000" pitchFamily="34" charset="0"/>
              </a:rPr>
              <a:t>Thalassa &amp; Ceto : </a:t>
            </a:r>
            <a:r>
              <a:rPr lang="en-US" dirty="0">
                <a:latin typeface="Bahnschrift Condensed" panose="020B0502040204020203" pitchFamily="34" charset="0"/>
              </a:rPr>
              <a:t>Sea Goddess</a:t>
            </a:r>
          </a:p>
          <a:p>
            <a:pPr>
              <a:tabLst>
                <a:tab pos="2519363" algn="l"/>
              </a:tabLst>
            </a:pPr>
            <a:r>
              <a:rPr lang="en-US" dirty="0">
                <a:latin typeface="Herculanum" panose="020B0500000000000000" pitchFamily="34" charset="0"/>
              </a:rPr>
              <a:t>Phorcys &amp; </a:t>
            </a:r>
            <a:r>
              <a:rPr lang="en-US" dirty="0" err="1">
                <a:latin typeface="Herculanum" panose="020B0500000000000000" pitchFamily="34" charset="0"/>
              </a:rPr>
              <a:t>Thaumus</a:t>
            </a:r>
            <a:r>
              <a:rPr lang="en-US" dirty="0">
                <a:latin typeface="Bahnschrift Condensed" panose="020B0502040204020203" pitchFamily="34" charset="0"/>
              </a:rPr>
              <a:t>: Sea Gods</a:t>
            </a:r>
          </a:p>
          <a:p>
            <a:pPr>
              <a:tabLst>
                <a:tab pos="2519363" algn="l"/>
              </a:tabLst>
            </a:pPr>
            <a:r>
              <a:rPr lang="en-US" dirty="0">
                <a:latin typeface="Herculanum" panose="020B0500000000000000" pitchFamily="34" charset="0"/>
              </a:rPr>
              <a:t>Aether: 	</a:t>
            </a:r>
            <a:r>
              <a:rPr lang="en-US" dirty="0">
                <a:latin typeface="Bahnschrift Condensed" panose="020B0502040204020203" pitchFamily="34" charset="0"/>
              </a:rPr>
              <a:t>upper Sky</a:t>
            </a:r>
          </a:p>
          <a:p>
            <a:pPr>
              <a:tabLst>
                <a:tab pos="2519363" algn="l"/>
              </a:tabLst>
            </a:pPr>
            <a:r>
              <a:rPr lang="en-US" dirty="0">
                <a:latin typeface="Herculanum" panose="020B0500000000000000" pitchFamily="34" charset="0"/>
              </a:rPr>
              <a:t>Hemera: 	</a:t>
            </a:r>
            <a:r>
              <a:rPr lang="en-US" dirty="0">
                <a:latin typeface="Bahnschrift Condensed" panose="020B0502040204020203" pitchFamily="34" charset="0"/>
              </a:rPr>
              <a:t>Day</a:t>
            </a:r>
          </a:p>
          <a:p>
            <a:pPr algn="ctr">
              <a:tabLst>
                <a:tab pos="2519363" algn="l"/>
              </a:tabLst>
            </a:pPr>
            <a:r>
              <a:rPr lang="en-US" dirty="0">
                <a:latin typeface="Bahnschrift" panose="020B0502040204020203" pitchFamily="34" charset="0"/>
              </a:rPr>
              <a:t>Charon Ferryman to the underworld. </a:t>
            </a:r>
          </a:p>
          <a:p>
            <a:pPr algn="ctr">
              <a:tabLst>
                <a:tab pos="2519363" algn="l"/>
              </a:tabLst>
            </a:pPr>
            <a:r>
              <a:rPr lang="en-US" dirty="0">
                <a:latin typeface="Bahnschrift" panose="020B0502040204020203" pitchFamily="34" charset="0"/>
              </a:rPr>
              <a:t>Doom- Death- Sleep- Dream-Spirits</a:t>
            </a:r>
          </a:p>
        </p:txBody>
      </p:sp>
      <p:sp>
        <p:nvSpPr>
          <p:cNvPr id="11" name="Date Placeholder 10">
            <a:extLst>
              <a:ext uri="{FF2B5EF4-FFF2-40B4-BE49-F238E27FC236}">
                <a16:creationId xmlns:a16="http://schemas.microsoft.com/office/drawing/2014/main" id="{84EBBF29-793C-572E-F427-A798B62E0680}"/>
              </a:ext>
            </a:extLst>
          </p:cNvPr>
          <p:cNvSpPr>
            <a:spLocks noGrp="1"/>
          </p:cNvSpPr>
          <p:nvPr>
            <p:ph type="dt" sz="half" idx="10"/>
          </p:nvPr>
        </p:nvSpPr>
        <p:spPr/>
        <p:txBody>
          <a:bodyPr/>
          <a:lstStyle/>
          <a:p>
            <a:fld id="{8013BB54-9CFA-40E9-865A-2E08ACDE02B4}" type="datetime1">
              <a:rPr lang="en-US" smtClean="0"/>
              <a:t>4/27/2025</a:t>
            </a:fld>
            <a:endParaRPr lang="en-US" dirty="0"/>
          </a:p>
        </p:txBody>
      </p:sp>
      <p:sp>
        <p:nvSpPr>
          <p:cNvPr id="12" name="Footer Placeholder 11">
            <a:extLst>
              <a:ext uri="{FF2B5EF4-FFF2-40B4-BE49-F238E27FC236}">
                <a16:creationId xmlns:a16="http://schemas.microsoft.com/office/drawing/2014/main" id="{69F11B0B-1423-F6F3-0487-E5473C2C3207}"/>
              </a:ext>
            </a:extLst>
          </p:cNvPr>
          <p:cNvSpPr>
            <a:spLocks noGrp="1"/>
          </p:cNvSpPr>
          <p:nvPr>
            <p:ph type="ftr" sz="quarter" idx="11"/>
          </p:nvPr>
        </p:nvSpPr>
        <p:spPr/>
        <p:txBody>
          <a:bodyPr/>
          <a:lstStyle/>
          <a:p>
            <a:r>
              <a:rPr lang="en-US"/>
              <a:t>Prof Dr Harald Hesse</a:t>
            </a:r>
            <a:endParaRPr lang="en-US" dirty="0"/>
          </a:p>
        </p:txBody>
      </p:sp>
      <p:sp>
        <p:nvSpPr>
          <p:cNvPr id="13" name="Slide Number Placeholder 12">
            <a:extLst>
              <a:ext uri="{FF2B5EF4-FFF2-40B4-BE49-F238E27FC236}">
                <a16:creationId xmlns:a16="http://schemas.microsoft.com/office/drawing/2014/main" id="{B2BA2078-E6F8-8E68-8D19-C0299CDA9BCA}"/>
              </a:ext>
            </a:extLst>
          </p:cNvPr>
          <p:cNvSpPr>
            <a:spLocks noGrp="1"/>
          </p:cNvSpPr>
          <p:nvPr>
            <p:ph type="sldNum" sz="quarter" idx="12"/>
          </p:nvPr>
        </p:nvSpPr>
        <p:spPr/>
        <p:txBody>
          <a:bodyPr/>
          <a:lstStyle/>
          <a:p>
            <a:fld id="{C71F9C22-B22B-44CB-9767-FEAA46333133}" type="slidenum">
              <a:rPr lang="en-US" smtClean="0"/>
              <a:t>38</a:t>
            </a:fld>
            <a:endParaRPr lang="en-US" dirty="0"/>
          </a:p>
        </p:txBody>
      </p:sp>
    </p:spTree>
    <p:extLst>
      <p:ext uri="{BB962C8B-B14F-4D97-AF65-F5344CB8AC3E}">
        <p14:creationId xmlns:p14="http://schemas.microsoft.com/office/powerpoint/2010/main" val="35357119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F8172-FEA5-A572-4024-761203A3D537}"/>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CF3769BD-0091-AA96-779E-E84694431AF4}"/>
              </a:ext>
            </a:extLst>
          </p:cNvPr>
          <p:cNvGrpSpPr/>
          <p:nvPr/>
        </p:nvGrpSpPr>
        <p:grpSpPr>
          <a:xfrm>
            <a:off x="-2" y="0"/>
            <a:ext cx="12188824" cy="6858000"/>
            <a:chOff x="-2" y="0"/>
            <a:chExt cx="12188824" cy="6858000"/>
          </a:xfrm>
        </p:grpSpPr>
        <p:pic>
          <p:nvPicPr>
            <p:cNvPr id="8" name="Picture 7">
              <a:extLst>
                <a:ext uri="{FF2B5EF4-FFF2-40B4-BE49-F238E27FC236}">
                  <a16:creationId xmlns:a16="http://schemas.microsoft.com/office/drawing/2014/main" id="{A0647FF1-17DE-A995-F9BA-303882FC3BBA}"/>
                </a:ext>
              </a:extLst>
            </p:cNvPr>
            <p:cNvPicPr>
              <a:picLocks noChangeAspect="1"/>
            </p:cNvPicPr>
            <p:nvPr/>
          </p:nvPicPr>
          <p:blipFill>
            <a:blip r:embed="rId2">
              <a:extLst>
                <a:ext uri="{BEBA8EAE-BF5A-486C-A8C5-ECC9F3942E4B}">
                  <a14:imgProps xmlns:a14="http://schemas.microsoft.com/office/drawing/2010/main">
                    <a14:imgLayer r:embed="rId3">
                      <a14:imgEffect>
                        <a14:saturation sat="125000"/>
                      </a14:imgEffect>
                      <a14:imgEffect>
                        <a14:brightnessContrast bright="18000"/>
                      </a14:imgEffect>
                    </a14:imgLayer>
                  </a14:imgProps>
                </a:ext>
                <a:ext uri="{28A0092B-C50C-407E-A947-70E740481C1C}">
                  <a14:useLocalDpi xmlns:a14="http://schemas.microsoft.com/office/drawing/2010/main" val="0"/>
                </a:ext>
              </a:extLst>
            </a:blip>
            <a:stretch>
              <a:fillRect/>
            </a:stretch>
          </p:blipFill>
          <p:spPr>
            <a:xfrm>
              <a:off x="0" y="0"/>
              <a:ext cx="12188822" cy="6858000"/>
            </a:xfrm>
            <a:prstGeom prst="rect">
              <a:avLst/>
            </a:prstGeom>
            <a:effectLst>
              <a:glow>
                <a:schemeClr val="accent1"/>
              </a:glow>
            </a:effectLst>
          </p:spPr>
        </p:pic>
        <p:sp>
          <p:nvSpPr>
            <p:cNvPr id="9" name="Rectangle 8">
              <a:extLst>
                <a:ext uri="{FF2B5EF4-FFF2-40B4-BE49-F238E27FC236}">
                  <a16:creationId xmlns:a16="http://schemas.microsoft.com/office/drawing/2014/main" id="{AE76C811-5829-F1BF-5927-6BCBA6AC4A2E}"/>
                </a:ext>
              </a:extLst>
            </p:cNvPr>
            <p:cNvSpPr/>
            <p:nvPr/>
          </p:nvSpPr>
          <p:spPr>
            <a:xfrm>
              <a:off x="-2" y="0"/>
              <a:ext cx="12188822" cy="6858000"/>
            </a:xfrm>
            <a:prstGeom prst="rect">
              <a:avLst/>
            </a:prstGeom>
            <a:solidFill>
              <a:schemeClr val="tx1">
                <a:alpha val="50000"/>
              </a:schemeClr>
            </a:solidFill>
            <a:ln>
              <a:noFill/>
            </a:ln>
            <a:effectLst>
              <a:glow>
                <a:schemeClr val="tx1">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C4DBF36-E866-2367-DFB0-EBD9E8ADF374}"/>
              </a:ext>
            </a:extLst>
          </p:cNvPr>
          <p:cNvSpPr>
            <a:spLocks noGrp="1"/>
          </p:cNvSpPr>
          <p:nvPr>
            <p:ph type="title"/>
          </p:nvPr>
        </p:nvSpPr>
        <p:spPr/>
        <p:txBody>
          <a:bodyPr>
            <a:normAutofit fontScale="90000"/>
          </a:bodyPr>
          <a:lstStyle/>
          <a:p>
            <a:r>
              <a:rPr lang="en-US" dirty="0">
                <a:latin typeface="Herculanum" panose="020B0500000000000000" pitchFamily="34" charset="0"/>
              </a:rPr>
              <a:t>Titans</a:t>
            </a:r>
          </a:p>
        </p:txBody>
      </p:sp>
      <p:sp>
        <p:nvSpPr>
          <p:cNvPr id="3" name="Content Placeholder 2">
            <a:extLst>
              <a:ext uri="{FF2B5EF4-FFF2-40B4-BE49-F238E27FC236}">
                <a16:creationId xmlns:a16="http://schemas.microsoft.com/office/drawing/2014/main" id="{67589A80-B47A-688E-9FE1-946328113AAB}"/>
              </a:ext>
            </a:extLst>
          </p:cNvPr>
          <p:cNvSpPr>
            <a:spLocks noGrp="1"/>
          </p:cNvSpPr>
          <p:nvPr>
            <p:ph idx="1"/>
          </p:nvPr>
        </p:nvSpPr>
        <p:spPr>
          <a:xfrm>
            <a:off x="-4" y="1066798"/>
            <a:ext cx="12188824" cy="5791202"/>
          </a:xfrm>
        </p:spPr>
        <p:txBody>
          <a:bodyPr>
            <a:normAutofit lnSpcReduction="10000"/>
          </a:bodyPr>
          <a:lstStyle/>
          <a:p>
            <a:r>
              <a:rPr lang="en-US" dirty="0">
                <a:latin typeface="Herculanum" panose="020B0500000000000000" pitchFamily="34" charset="0"/>
              </a:rPr>
              <a:t>Cyclopes</a:t>
            </a:r>
            <a:r>
              <a:rPr lang="en-US" dirty="0"/>
              <a:t> </a:t>
            </a:r>
            <a:r>
              <a:rPr lang="en-US" dirty="0">
                <a:latin typeface="Herculanum" panose="020B0500000000000000" pitchFamily="34" charset="0"/>
              </a:rPr>
              <a:t>: </a:t>
            </a:r>
            <a:r>
              <a:rPr lang="en-US" dirty="0">
                <a:latin typeface="Bahnschrift Condensed" panose="020B0502040204020203" pitchFamily="34" charset="0"/>
              </a:rPr>
              <a:t>one eyed monsters</a:t>
            </a:r>
            <a:r>
              <a:rPr lang="en-US" dirty="0">
                <a:latin typeface="Herculanum" panose="020B0500000000000000" pitchFamily="34" charset="0"/>
              </a:rPr>
              <a:t> </a:t>
            </a:r>
          </a:p>
          <a:p>
            <a:r>
              <a:rPr lang="en-US" dirty="0" err="1">
                <a:latin typeface="Herculanum" panose="020B0500000000000000" pitchFamily="34" charset="0"/>
              </a:rPr>
              <a:t>Hecatoncheires</a:t>
            </a:r>
            <a:r>
              <a:rPr lang="en-US" dirty="0"/>
              <a:t> </a:t>
            </a:r>
            <a:r>
              <a:rPr lang="en-US" dirty="0">
                <a:latin typeface="Herculanum" panose="020B0500000000000000" pitchFamily="34" charset="0"/>
              </a:rPr>
              <a:t>: </a:t>
            </a:r>
            <a:r>
              <a:rPr lang="en-US" dirty="0">
                <a:latin typeface="Bahnschrift Condensed" panose="020B0502040204020203" pitchFamily="34" charset="0"/>
              </a:rPr>
              <a:t>Sky</a:t>
            </a:r>
          </a:p>
          <a:p>
            <a:r>
              <a:rPr lang="en-US" dirty="0">
                <a:latin typeface="Herculanum" panose="020B0500000000000000" pitchFamily="34" charset="0"/>
              </a:rPr>
              <a:t>Sphinx: </a:t>
            </a:r>
            <a:r>
              <a:rPr lang="en-US" dirty="0">
                <a:latin typeface="Bahnschrift Condensed" panose="020B0502040204020203" pitchFamily="34" charset="0"/>
              </a:rPr>
              <a:t>Sea </a:t>
            </a:r>
            <a:r>
              <a:rPr lang="en-US" dirty="0">
                <a:latin typeface="Herculanum" panose="020B0500000000000000" pitchFamily="34" charset="0"/>
              </a:rPr>
              <a:t>Hydra: </a:t>
            </a:r>
            <a:r>
              <a:rPr lang="en-US" dirty="0">
                <a:latin typeface="Bahnschrift Condensed" panose="020B0502040204020203" pitchFamily="34" charset="0"/>
              </a:rPr>
              <a:t>Sea Goddess </a:t>
            </a:r>
            <a:r>
              <a:rPr lang="en-US" dirty="0" err="1">
                <a:latin typeface="Herculanum" panose="020B0500000000000000" pitchFamily="34" charset="0"/>
              </a:rPr>
              <a:t>Orthrus</a:t>
            </a:r>
            <a:r>
              <a:rPr lang="en-US" dirty="0">
                <a:latin typeface="Herculanum" panose="020B0500000000000000" pitchFamily="34" charset="0"/>
              </a:rPr>
              <a:t>: </a:t>
            </a:r>
          </a:p>
          <a:p>
            <a:r>
              <a:rPr lang="en-US" dirty="0">
                <a:latin typeface="Bahnschrift Condensed" panose="020B0502040204020203" pitchFamily="34" charset="0"/>
              </a:rPr>
              <a:t>Two headed Dog </a:t>
            </a:r>
            <a:r>
              <a:rPr lang="en-US" dirty="0">
                <a:latin typeface="Herculanum" panose="020B0500000000000000" pitchFamily="34" charset="0"/>
              </a:rPr>
              <a:t>Cerberus</a:t>
            </a:r>
            <a:r>
              <a:rPr lang="en-US" dirty="0"/>
              <a:t> </a:t>
            </a:r>
            <a:r>
              <a:rPr lang="en-US" dirty="0">
                <a:latin typeface="Herculanum" panose="020B0500000000000000" pitchFamily="34" charset="0"/>
              </a:rPr>
              <a:t>: </a:t>
            </a:r>
            <a:r>
              <a:rPr lang="en-US" dirty="0">
                <a:latin typeface="Bahnschrift Condensed" panose="020B0502040204020203" pitchFamily="34" charset="0"/>
              </a:rPr>
              <a:t>Three headed Dog</a:t>
            </a:r>
          </a:p>
          <a:p>
            <a:r>
              <a:rPr lang="en-US" dirty="0"/>
              <a:t>Colchian Dragon Chimera Gigantes </a:t>
            </a:r>
            <a:r>
              <a:rPr lang="en-US" dirty="0" err="1"/>
              <a:t>Erinyeas</a:t>
            </a:r>
            <a:r>
              <a:rPr lang="en-US" dirty="0"/>
              <a:t> </a:t>
            </a:r>
            <a:r>
              <a:rPr lang="en-US" dirty="0" err="1"/>
              <a:t>Meliae</a:t>
            </a:r>
            <a:r>
              <a:rPr lang="en-US" dirty="0"/>
              <a:t> Iris Harpies Sirens Scylla Gorgons Graeae</a:t>
            </a:r>
            <a:br>
              <a:rPr lang="en-US" dirty="0"/>
            </a:br>
            <a:endParaRPr lang="en-US" dirty="0">
              <a:latin typeface="Bahnschrift Condensed" panose="020B0502040204020203" pitchFamily="34" charset="0"/>
            </a:endParaRPr>
          </a:p>
        </p:txBody>
      </p:sp>
      <p:sp>
        <p:nvSpPr>
          <p:cNvPr id="4" name="Date Placeholder 3">
            <a:extLst>
              <a:ext uri="{FF2B5EF4-FFF2-40B4-BE49-F238E27FC236}">
                <a16:creationId xmlns:a16="http://schemas.microsoft.com/office/drawing/2014/main" id="{C9115657-F0E5-824A-EB99-10381BDD77DF}"/>
              </a:ext>
            </a:extLst>
          </p:cNvPr>
          <p:cNvSpPr>
            <a:spLocks noGrp="1"/>
          </p:cNvSpPr>
          <p:nvPr>
            <p:ph type="dt" sz="half" idx="10"/>
          </p:nvPr>
        </p:nvSpPr>
        <p:spPr/>
        <p:txBody>
          <a:bodyPr/>
          <a:lstStyle/>
          <a:p>
            <a:fld id="{FF509E10-F02C-403D-9020-1C48D4EC47F5}" type="datetime1">
              <a:rPr lang="en-US" smtClean="0"/>
              <a:t>4/27/2025</a:t>
            </a:fld>
            <a:endParaRPr lang="en-US" dirty="0"/>
          </a:p>
        </p:txBody>
      </p:sp>
      <p:sp>
        <p:nvSpPr>
          <p:cNvPr id="5" name="Footer Placeholder 4">
            <a:extLst>
              <a:ext uri="{FF2B5EF4-FFF2-40B4-BE49-F238E27FC236}">
                <a16:creationId xmlns:a16="http://schemas.microsoft.com/office/drawing/2014/main" id="{611166C3-168E-3FD8-E6BF-4DEC0AF1B606}"/>
              </a:ext>
            </a:extLst>
          </p:cNvPr>
          <p:cNvSpPr>
            <a:spLocks noGrp="1"/>
          </p:cNvSpPr>
          <p:nvPr>
            <p:ph type="ftr" sz="quarter" idx="11"/>
          </p:nvPr>
        </p:nvSpPr>
        <p:spPr/>
        <p:txBody>
          <a:bodyPr/>
          <a:lstStyle/>
          <a:p>
            <a:r>
              <a:rPr lang="en-US" dirty="0"/>
              <a:t>Prof Dr Harald Hesse</a:t>
            </a:r>
          </a:p>
        </p:txBody>
      </p:sp>
      <p:sp>
        <p:nvSpPr>
          <p:cNvPr id="6" name="Slide Number Placeholder 5">
            <a:extLst>
              <a:ext uri="{FF2B5EF4-FFF2-40B4-BE49-F238E27FC236}">
                <a16:creationId xmlns:a16="http://schemas.microsoft.com/office/drawing/2014/main" id="{7CF241E6-B3A2-F566-A03A-4BBAA10460D6}"/>
              </a:ext>
            </a:extLst>
          </p:cNvPr>
          <p:cNvSpPr>
            <a:spLocks noGrp="1"/>
          </p:cNvSpPr>
          <p:nvPr>
            <p:ph type="sldNum" sz="quarter" idx="12"/>
          </p:nvPr>
        </p:nvSpPr>
        <p:spPr/>
        <p:txBody>
          <a:bodyPr/>
          <a:lstStyle/>
          <a:p>
            <a:fld id="{C71F9C22-B22B-44CB-9767-FEAA46333133}" type="slidenum">
              <a:rPr lang="en-US" smtClean="0"/>
              <a:t>39</a:t>
            </a:fld>
            <a:endParaRPr lang="en-US" dirty="0"/>
          </a:p>
        </p:txBody>
      </p:sp>
    </p:spTree>
    <p:extLst>
      <p:ext uri="{BB962C8B-B14F-4D97-AF65-F5344CB8AC3E}">
        <p14:creationId xmlns:p14="http://schemas.microsoft.com/office/powerpoint/2010/main" val="33920432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1AF10-85D3-C8E4-A1F2-DFAB80A8608E}"/>
              </a:ext>
            </a:extLst>
          </p:cNvPr>
          <p:cNvSpPr>
            <a:spLocks noGrp="1"/>
          </p:cNvSpPr>
          <p:nvPr>
            <p:ph type="title"/>
          </p:nvPr>
        </p:nvSpPr>
        <p:spPr/>
        <p:txBody>
          <a:bodyPr>
            <a:normAutofit fontScale="90000"/>
          </a:bodyPr>
          <a:lstStyle/>
          <a:p>
            <a:r>
              <a:rPr lang="en-US" dirty="0" err="1">
                <a:latin typeface="Herculanum" panose="020B0500000000000000" pitchFamily="34" charset="0"/>
              </a:rPr>
              <a:t>Cyclop</a:t>
            </a:r>
            <a:endParaRPr lang="en-US" dirty="0">
              <a:latin typeface="Herculanum" panose="020B0500000000000000" pitchFamily="34" charset="0"/>
            </a:endParaRPr>
          </a:p>
        </p:txBody>
      </p:sp>
      <p:sp>
        <p:nvSpPr>
          <p:cNvPr id="4" name="Date Placeholder 3">
            <a:extLst>
              <a:ext uri="{FF2B5EF4-FFF2-40B4-BE49-F238E27FC236}">
                <a16:creationId xmlns:a16="http://schemas.microsoft.com/office/drawing/2014/main" id="{D8EC2E80-285E-45B2-1180-A1FB5DAF45B4}"/>
              </a:ext>
            </a:extLst>
          </p:cNvPr>
          <p:cNvSpPr>
            <a:spLocks noGrp="1"/>
          </p:cNvSpPr>
          <p:nvPr>
            <p:ph type="dt" sz="half" idx="10"/>
          </p:nvPr>
        </p:nvSpPr>
        <p:spPr/>
        <p:txBody>
          <a:bodyPr/>
          <a:lstStyle/>
          <a:p>
            <a:fld id="{55FB7075-DA41-4EF7-BA6F-2F79883BB26C}" type="datetime1">
              <a:rPr lang="en-US" smtClean="0"/>
              <a:t>4/27/2025</a:t>
            </a:fld>
            <a:endParaRPr lang="en-US" dirty="0"/>
          </a:p>
        </p:txBody>
      </p:sp>
      <p:sp>
        <p:nvSpPr>
          <p:cNvPr id="5" name="Footer Placeholder 4">
            <a:extLst>
              <a:ext uri="{FF2B5EF4-FFF2-40B4-BE49-F238E27FC236}">
                <a16:creationId xmlns:a16="http://schemas.microsoft.com/office/drawing/2014/main" id="{4094B739-0A55-75BA-4984-C3E2B0EE09AE}"/>
              </a:ext>
            </a:extLst>
          </p:cNvPr>
          <p:cNvSpPr>
            <a:spLocks noGrp="1"/>
          </p:cNvSpPr>
          <p:nvPr>
            <p:ph type="ftr" sz="quarter" idx="11"/>
          </p:nvPr>
        </p:nvSpPr>
        <p:spPr/>
        <p:txBody>
          <a:bodyPr/>
          <a:lstStyle/>
          <a:p>
            <a:r>
              <a:rPr lang="en-US" dirty="0"/>
              <a:t>Prof Dr Harald Hesse</a:t>
            </a:r>
          </a:p>
        </p:txBody>
      </p:sp>
      <p:sp>
        <p:nvSpPr>
          <p:cNvPr id="6" name="Slide Number Placeholder 5">
            <a:extLst>
              <a:ext uri="{FF2B5EF4-FFF2-40B4-BE49-F238E27FC236}">
                <a16:creationId xmlns:a16="http://schemas.microsoft.com/office/drawing/2014/main" id="{16C92580-AD37-B46D-BCC1-4262F2209139}"/>
              </a:ext>
            </a:extLst>
          </p:cNvPr>
          <p:cNvSpPr>
            <a:spLocks noGrp="1"/>
          </p:cNvSpPr>
          <p:nvPr>
            <p:ph type="sldNum" sz="quarter" idx="12"/>
          </p:nvPr>
        </p:nvSpPr>
        <p:spPr/>
        <p:txBody>
          <a:bodyPr/>
          <a:lstStyle/>
          <a:p>
            <a:fld id="{C71F9C22-B22B-44CB-9767-FEAA46333133}" type="slidenum">
              <a:rPr lang="en-US" smtClean="0"/>
              <a:t>40</a:t>
            </a:fld>
            <a:endParaRPr lang="en-US" dirty="0"/>
          </a:p>
        </p:txBody>
      </p:sp>
      <p:pic>
        <p:nvPicPr>
          <p:cNvPr id="8" name="Picture 7">
            <a:extLst>
              <a:ext uri="{FF2B5EF4-FFF2-40B4-BE49-F238E27FC236}">
                <a16:creationId xmlns:a16="http://schemas.microsoft.com/office/drawing/2014/main" id="{5FA9F36F-46D7-EEB4-33E8-BFE86A86085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0" b="100000" l="0" r="92203"/>
                    </a14:imgEffect>
                  </a14:imgLayer>
                </a14:imgProps>
              </a:ext>
              <a:ext uri="{28A0092B-C50C-407E-A947-70E740481C1C}">
                <a14:useLocalDpi xmlns:a14="http://schemas.microsoft.com/office/drawing/2010/main" val="0"/>
              </a:ext>
            </a:extLst>
          </a:blip>
          <a:stretch>
            <a:fillRect/>
          </a:stretch>
        </p:blipFill>
        <p:spPr>
          <a:xfrm>
            <a:off x="3989780" y="998862"/>
            <a:ext cx="4209259" cy="5707469"/>
          </a:xfrm>
          <a:prstGeom prst="rect">
            <a:avLst/>
          </a:prstGeom>
        </p:spPr>
      </p:pic>
    </p:spTree>
    <p:extLst>
      <p:ext uri="{BB962C8B-B14F-4D97-AF65-F5344CB8AC3E}">
        <p14:creationId xmlns:p14="http://schemas.microsoft.com/office/powerpoint/2010/main" val="41108450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C355C-D0B9-9542-2169-5E1620E01D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D2692C-B996-CDFD-4E19-E209FF746667}"/>
              </a:ext>
            </a:extLst>
          </p:cNvPr>
          <p:cNvSpPr>
            <a:spLocks noGrp="1"/>
          </p:cNvSpPr>
          <p:nvPr>
            <p:ph type="title"/>
          </p:nvPr>
        </p:nvSpPr>
        <p:spPr>
          <a:xfrm>
            <a:off x="5089297" y="151667"/>
            <a:ext cx="7102703" cy="915132"/>
          </a:xfrm>
        </p:spPr>
        <p:txBody>
          <a:bodyPr>
            <a:normAutofit fontScale="90000"/>
          </a:bodyPr>
          <a:lstStyle/>
          <a:p>
            <a:r>
              <a:rPr lang="en-US" dirty="0" err="1">
                <a:latin typeface="Herculanum" panose="020B0500000000000000" pitchFamily="34" charset="0"/>
              </a:rPr>
              <a:t>Hecatoncheires</a:t>
            </a:r>
            <a:endParaRPr lang="en-US" dirty="0">
              <a:latin typeface="Herculanum" panose="020B0500000000000000" pitchFamily="34" charset="0"/>
            </a:endParaRPr>
          </a:p>
        </p:txBody>
      </p:sp>
      <p:sp>
        <p:nvSpPr>
          <p:cNvPr id="4" name="Date Placeholder 3">
            <a:extLst>
              <a:ext uri="{FF2B5EF4-FFF2-40B4-BE49-F238E27FC236}">
                <a16:creationId xmlns:a16="http://schemas.microsoft.com/office/drawing/2014/main" id="{1493EEE1-658B-4061-FE5C-41FF44A9FB28}"/>
              </a:ext>
            </a:extLst>
          </p:cNvPr>
          <p:cNvSpPr>
            <a:spLocks noGrp="1"/>
          </p:cNvSpPr>
          <p:nvPr>
            <p:ph type="dt" sz="half" idx="10"/>
          </p:nvPr>
        </p:nvSpPr>
        <p:spPr/>
        <p:txBody>
          <a:bodyPr/>
          <a:lstStyle/>
          <a:p>
            <a:fld id="{55FB7075-DA41-4EF7-BA6F-2F79883BB26C}" type="datetime1">
              <a:rPr lang="en-US" smtClean="0"/>
              <a:t>4/27/2025</a:t>
            </a:fld>
            <a:endParaRPr lang="en-US" dirty="0"/>
          </a:p>
        </p:txBody>
      </p:sp>
      <p:sp>
        <p:nvSpPr>
          <p:cNvPr id="5" name="Footer Placeholder 4">
            <a:extLst>
              <a:ext uri="{FF2B5EF4-FFF2-40B4-BE49-F238E27FC236}">
                <a16:creationId xmlns:a16="http://schemas.microsoft.com/office/drawing/2014/main" id="{1242E9CB-2E96-229D-B35F-0A228EB7AD89}"/>
              </a:ext>
            </a:extLst>
          </p:cNvPr>
          <p:cNvSpPr>
            <a:spLocks noGrp="1"/>
          </p:cNvSpPr>
          <p:nvPr>
            <p:ph type="ftr" sz="quarter" idx="11"/>
          </p:nvPr>
        </p:nvSpPr>
        <p:spPr/>
        <p:txBody>
          <a:bodyPr/>
          <a:lstStyle/>
          <a:p>
            <a:r>
              <a:rPr lang="en-US" dirty="0"/>
              <a:t>Prof Dr Harald Hesse</a:t>
            </a:r>
          </a:p>
        </p:txBody>
      </p:sp>
      <p:sp>
        <p:nvSpPr>
          <p:cNvPr id="6" name="Slide Number Placeholder 5">
            <a:extLst>
              <a:ext uri="{FF2B5EF4-FFF2-40B4-BE49-F238E27FC236}">
                <a16:creationId xmlns:a16="http://schemas.microsoft.com/office/drawing/2014/main" id="{6B1E9ACF-6ACA-C137-A0CD-C1DEC5EC14BA}"/>
              </a:ext>
            </a:extLst>
          </p:cNvPr>
          <p:cNvSpPr>
            <a:spLocks noGrp="1"/>
          </p:cNvSpPr>
          <p:nvPr>
            <p:ph type="sldNum" sz="quarter" idx="12"/>
          </p:nvPr>
        </p:nvSpPr>
        <p:spPr/>
        <p:txBody>
          <a:bodyPr/>
          <a:lstStyle/>
          <a:p>
            <a:fld id="{C71F9C22-B22B-44CB-9767-FEAA46333133}" type="slidenum">
              <a:rPr lang="en-US" smtClean="0"/>
              <a:t>41</a:t>
            </a:fld>
            <a:endParaRPr lang="en-US" dirty="0"/>
          </a:p>
        </p:txBody>
      </p:sp>
      <p:pic>
        <p:nvPicPr>
          <p:cNvPr id="7" name="Picture 6">
            <a:extLst>
              <a:ext uri="{FF2B5EF4-FFF2-40B4-BE49-F238E27FC236}">
                <a16:creationId xmlns:a16="http://schemas.microsoft.com/office/drawing/2014/main" id="{9DA90877-CB3E-F79B-4FC2-53718BDB2D9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0" b="86852" l="0" r="100000">
                        <a14:foregroundMark x1="34630" y1="1389" x2="32778" y2="7130"/>
                        <a14:foregroundMark x1="22500" y1="8241" x2="22315" y2="15093"/>
                        <a14:foregroundMark x1="10556" y1="19722" x2="17222" y2="19074"/>
                        <a14:foregroundMark x1="11667" y1="48704" x2="11019" y2="44259"/>
                        <a14:foregroundMark x1="56019" y1="53611" x2="56019" y2="50833"/>
                        <a14:foregroundMark x1="76481" y1="67222" x2="79167" y2="54444"/>
                        <a14:foregroundMark x1="94352" y1="33796" x2="89444" y2="32778"/>
                        <a14:foregroundMark x1="8889" y1="19537" x2="10185" y2="19907"/>
                      </a14:backgroundRemoval>
                    </a14:imgEffect>
                  </a14:imgLayer>
                </a14:imgProps>
              </a:ext>
              <a:ext uri="{28A0092B-C50C-407E-A947-70E740481C1C}">
                <a14:useLocalDpi xmlns:a14="http://schemas.microsoft.com/office/drawing/2010/main" val="0"/>
              </a:ext>
            </a:extLst>
          </a:blip>
          <a:srcRect b="12381"/>
          <a:stretch/>
        </p:blipFill>
        <p:spPr>
          <a:xfrm>
            <a:off x="494504" y="75288"/>
            <a:ext cx="7655212" cy="6707424"/>
          </a:xfrm>
          <a:prstGeom prst="rect">
            <a:avLst/>
          </a:prstGeom>
        </p:spPr>
      </p:pic>
    </p:spTree>
    <p:extLst>
      <p:ext uri="{BB962C8B-B14F-4D97-AF65-F5344CB8AC3E}">
        <p14:creationId xmlns:p14="http://schemas.microsoft.com/office/powerpoint/2010/main" val="25708741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1B980-FF2E-00BC-C5B9-09D0A7A19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8F04A0-32A0-FBA2-9A5B-44712BF93894}"/>
              </a:ext>
            </a:extLst>
          </p:cNvPr>
          <p:cNvSpPr>
            <a:spLocks noGrp="1"/>
          </p:cNvSpPr>
          <p:nvPr>
            <p:ph type="title"/>
          </p:nvPr>
        </p:nvSpPr>
        <p:spPr>
          <a:xfrm>
            <a:off x="1141411" y="151667"/>
            <a:ext cx="3880532" cy="915132"/>
          </a:xfrm>
        </p:spPr>
        <p:txBody>
          <a:bodyPr>
            <a:normAutofit fontScale="90000"/>
          </a:bodyPr>
          <a:lstStyle/>
          <a:p>
            <a:r>
              <a:rPr lang="en-US" dirty="0">
                <a:latin typeface="Herculanum" panose="020B0500000000000000" pitchFamily="34" charset="0"/>
              </a:rPr>
              <a:t>Sphinx</a:t>
            </a:r>
            <a:endParaRPr lang="en-US" dirty="0"/>
          </a:p>
        </p:txBody>
      </p:sp>
      <p:sp>
        <p:nvSpPr>
          <p:cNvPr id="4" name="Date Placeholder 3">
            <a:extLst>
              <a:ext uri="{FF2B5EF4-FFF2-40B4-BE49-F238E27FC236}">
                <a16:creationId xmlns:a16="http://schemas.microsoft.com/office/drawing/2014/main" id="{622AA521-CA42-CFFE-69D6-1E21C128CD31}"/>
              </a:ext>
            </a:extLst>
          </p:cNvPr>
          <p:cNvSpPr>
            <a:spLocks noGrp="1"/>
          </p:cNvSpPr>
          <p:nvPr>
            <p:ph type="dt" sz="half" idx="10"/>
          </p:nvPr>
        </p:nvSpPr>
        <p:spPr/>
        <p:txBody>
          <a:bodyPr/>
          <a:lstStyle/>
          <a:p>
            <a:fld id="{55FB7075-DA41-4EF7-BA6F-2F79883BB26C}" type="datetime1">
              <a:rPr lang="en-US" smtClean="0"/>
              <a:t>4/27/2025</a:t>
            </a:fld>
            <a:endParaRPr lang="en-US" dirty="0"/>
          </a:p>
        </p:txBody>
      </p:sp>
      <p:sp>
        <p:nvSpPr>
          <p:cNvPr id="5" name="Footer Placeholder 4">
            <a:extLst>
              <a:ext uri="{FF2B5EF4-FFF2-40B4-BE49-F238E27FC236}">
                <a16:creationId xmlns:a16="http://schemas.microsoft.com/office/drawing/2014/main" id="{6FC5EEB7-B5DA-DD81-1704-4C4B83F77485}"/>
              </a:ext>
            </a:extLst>
          </p:cNvPr>
          <p:cNvSpPr>
            <a:spLocks noGrp="1"/>
          </p:cNvSpPr>
          <p:nvPr>
            <p:ph type="ftr" sz="quarter" idx="11"/>
          </p:nvPr>
        </p:nvSpPr>
        <p:spPr/>
        <p:txBody>
          <a:bodyPr/>
          <a:lstStyle/>
          <a:p>
            <a:r>
              <a:rPr lang="en-US" dirty="0"/>
              <a:t>Prof Dr Harald Hesse</a:t>
            </a:r>
          </a:p>
        </p:txBody>
      </p:sp>
      <p:sp>
        <p:nvSpPr>
          <p:cNvPr id="6" name="Slide Number Placeholder 5">
            <a:extLst>
              <a:ext uri="{FF2B5EF4-FFF2-40B4-BE49-F238E27FC236}">
                <a16:creationId xmlns:a16="http://schemas.microsoft.com/office/drawing/2014/main" id="{E425BCAC-AC95-235A-2989-EFC8EAA6A9CC}"/>
              </a:ext>
            </a:extLst>
          </p:cNvPr>
          <p:cNvSpPr>
            <a:spLocks noGrp="1"/>
          </p:cNvSpPr>
          <p:nvPr>
            <p:ph type="sldNum" sz="quarter" idx="12"/>
          </p:nvPr>
        </p:nvSpPr>
        <p:spPr/>
        <p:txBody>
          <a:bodyPr/>
          <a:lstStyle/>
          <a:p>
            <a:fld id="{C71F9C22-B22B-44CB-9767-FEAA46333133}" type="slidenum">
              <a:rPr lang="en-US" smtClean="0"/>
              <a:t>42</a:t>
            </a:fld>
            <a:endParaRPr lang="en-US" dirty="0"/>
          </a:p>
        </p:txBody>
      </p:sp>
      <p:pic>
        <p:nvPicPr>
          <p:cNvPr id="7" name="Picture 6">
            <a:extLst>
              <a:ext uri="{FF2B5EF4-FFF2-40B4-BE49-F238E27FC236}">
                <a16:creationId xmlns:a16="http://schemas.microsoft.com/office/drawing/2014/main" id="{E5F20307-8C46-7CFC-0D81-A7600A489C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2057" y="0"/>
            <a:ext cx="7671141" cy="6858000"/>
          </a:xfrm>
          <a:prstGeom prst="rect">
            <a:avLst/>
          </a:prstGeom>
        </p:spPr>
      </p:pic>
    </p:spTree>
    <p:extLst>
      <p:ext uri="{BB962C8B-B14F-4D97-AF65-F5344CB8AC3E}">
        <p14:creationId xmlns:p14="http://schemas.microsoft.com/office/powerpoint/2010/main" val="20945687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5EA5C-3589-3CAC-41F8-398731ABA2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D84050-ACEE-413B-7A97-EDCE11D9209B}"/>
              </a:ext>
            </a:extLst>
          </p:cNvPr>
          <p:cNvSpPr>
            <a:spLocks noGrp="1"/>
          </p:cNvSpPr>
          <p:nvPr>
            <p:ph type="title"/>
          </p:nvPr>
        </p:nvSpPr>
        <p:spPr>
          <a:xfrm>
            <a:off x="7968343" y="151667"/>
            <a:ext cx="3891866" cy="915132"/>
          </a:xfrm>
        </p:spPr>
        <p:txBody>
          <a:bodyPr>
            <a:normAutofit fontScale="90000"/>
          </a:bodyPr>
          <a:lstStyle/>
          <a:p>
            <a:r>
              <a:rPr lang="en-US" dirty="0">
                <a:latin typeface="Herculanum" panose="020B0500000000000000" pitchFamily="34" charset="0"/>
              </a:rPr>
              <a:t>Hydra</a:t>
            </a:r>
            <a:endParaRPr lang="en-US" dirty="0"/>
          </a:p>
        </p:txBody>
      </p:sp>
      <p:sp>
        <p:nvSpPr>
          <p:cNvPr id="4" name="Date Placeholder 3">
            <a:extLst>
              <a:ext uri="{FF2B5EF4-FFF2-40B4-BE49-F238E27FC236}">
                <a16:creationId xmlns:a16="http://schemas.microsoft.com/office/drawing/2014/main" id="{7317CA40-F8A6-A6A0-C0BE-A6FC557A1893}"/>
              </a:ext>
            </a:extLst>
          </p:cNvPr>
          <p:cNvSpPr>
            <a:spLocks noGrp="1"/>
          </p:cNvSpPr>
          <p:nvPr>
            <p:ph type="dt" sz="half" idx="10"/>
          </p:nvPr>
        </p:nvSpPr>
        <p:spPr/>
        <p:txBody>
          <a:bodyPr/>
          <a:lstStyle/>
          <a:p>
            <a:fld id="{55FB7075-DA41-4EF7-BA6F-2F79883BB26C}" type="datetime1">
              <a:rPr lang="en-US" smtClean="0"/>
              <a:t>4/27/2025</a:t>
            </a:fld>
            <a:endParaRPr lang="en-US" dirty="0"/>
          </a:p>
        </p:txBody>
      </p:sp>
      <p:sp>
        <p:nvSpPr>
          <p:cNvPr id="5" name="Footer Placeholder 4">
            <a:extLst>
              <a:ext uri="{FF2B5EF4-FFF2-40B4-BE49-F238E27FC236}">
                <a16:creationId xmlns:a16="http://schemas.microsoft.com/office/drawing/2014/main" id="{B24C867A-42E2-4A6B-D27F-ED9D0E307042}"/>
              </a:ext>
            </a:extLst>
          </p:cNvPr>
          <p:cNvSpPr>
            <a:spLocks noGrp="1"/>
          </p:cNvSpPr>
          <p:nvPr>
            <p:ph type="ftr" sz="quarter" idx="11"/>
          </p:nvPr>
        </p:nvSpPr>
        <p:spPr/>
        <p:txBody>
          <a:bodyPr/>
          <a:lstStyle/>
          <a:p>
            <a:r>
              <a:rPr lang="en-US" dirty="0"/>
              <a:t>Prof Dr Harald Hesse</a:t>
            </a:r>
          </a:p>
        </p:txBody>
      </p:sp>
      <p:sp>
        <p:nvSpPr>
          <p:cNvPr id="6" name="Slide Number Placeholder 5">
            <a:extLst>
              <a:ext uri="{FF2B5EF4-FFF2-40B4-BE49-F238E27FC236}">
                <a16:creationId xmlns:a16="http://schemas.microsoft.com/office/drawing/2014/main" id="{2F5EADAF-4ACA-60E1-CC6C-A6C17873AACF}"/>
              </a:ext>
            </a:extLst>
          </p:cNvPr>
          <p:cNvSpPr>
            <a:spLocks noGrp="1"/>
          </p:cNvSpPr>
          <p:nvPr>
            <p:ph type="sldNum" sz="quarter" idx="12"/>
          </p:nvPr>
        </p:nvSpPr>
        <p:spPr/>
        <p:txBody>
          <a:bodyPr/>
          <a:lstStyle/>
          <a:p>
            <a:fld id="{C71F9C22-B22B-44CB-9767-FEAA46333133}" type="slidenum">
              <a:rPr lang="en-US" smtClean="0"/>
              <a:t>43</a:t>
            </a:fld>
            <a:endParaRPr lang="en-US" dirty="0"/>
          </a:p>
        </p:txBody>
      </p:sp>
      <p:pic>
        <p:nvPicPr>
          <p:cNvPr id="7" name="Picture 6">
            <a:extLst>
              <a:ext uri="{FF2B5EF4-FFF2-40B4-BE49-F238E27FC236}">
                <a16:creationId xmlns:a16="http://schemas.microsoft.com/office/drawing/2014/main" id="{0C3DF939-72BD-D25C-B7E1-8172C3287E8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190" b="90000" l="4048" r="90000">
                        <a14:foregroundMark x1="44286" y1="13929" x2="45595" y2="50357"/>
                        <a14:foregroundMark x1="55119" y1="32619" x2="50238" y2="30714"/>
                        <a14:foregroundMark x1="50000" y1="25595" x2="68810" y2="20714"/>
                        <a14:foregroundMark x1="64643" y1="22619" x2="73452" y2="30952"/>
                        <a14:foregroundMark x1="80714" y1="27738" x2="73095" y2="24524"/>
                        <a14:foregroundMark x1="67381" y1="41905" x2="46190" y2="50595"/>
                        <a14:foregroundMark x1="72619" y1="55476" x2="55476" y2="62024"/>
                        <a14:foregroundMark x1="16310" y1="51667" x2="40714" y2="53333"/>
                        <a14:foregroundMark x1="15952" y1="44881" x2="17857" y2="27262"/>
                        <a14:foregroundMark x1="26548" y1="13333" x2="29286" y2="32976"/>
                        <a14:foregroundMark x1="8929" y1="25000" x2="15476" y2="23929"/>
                        <a14:foregroundMark x1="11667" y1="31786" x2="15952" y2="26429"/>
                        <a14:foregroundMark x1="13571" y1="20952" x2="15714" y2="21190"/>
                        <a14:foregroundMark x1="72024" y1="61190" x2="70714" y2="58571"/>
                        <a14:foregroundMark x1="69881" y1="48452" x2="69524" y2="44643"/>
                        <a14:foregroundMark x1="9167" y1="52738" x2="15238" y2="48452"/>
                        <a14:foregroundMark x1="51667" y1="35714" x2="50000" y2="51429"/>
                        <a14:foregroundMark x1="64167" y1="64762" x2="70357" y2="67143"/>
                        <a14:foregroundMark x1="59524" y1="52500" x2="64643" y2="53810"/>
                        <a14:foregroundMark x1="76071" y1="49286" x2="78095" y2="50833"/>
                        <a14:foregroundMark x1="78333" y1="57738" x2="79167" y2="52262"/>
                        <a14:foregroundMark x1="75595" y1="49048" x2="72619" y2="48095"/>
                        <a14:backgroundMark x1="30476" y1="23333" x2="32381" y2="17143"/>
                        <a14:backgroundMark x1="41548" y1="25000" x2="44286" y2="19286"/>
                        <a14:backgroundMark x1="47262" y1="19286" x2="44881" y2="20119"/>
                        <a14:backgroundMark x1="54405" y1="42143" x2="54405" y2="44643"/>
                        <a14:backgroundMark x1="7619" y1="65238" x2="7262" y2="76429"/>
                        <a14:backgroundMark x1="18690" y1="59881" x2="17381" y2="59881"/>
                      </a14:backgroundRemoval>
                    </a14:imgEffect>
                  </a14:imgLayer>
                </a14:imgProps>
              </a:ext>
              <a:ext uri="{28A0092B-C50C-407E-A947-70E740481C1C}">
                <a14:useLocalDpi xmlns:a14="http://schemas.microsoft.com/office/drawing/2010/main" val="0"/>
              </a:ext>
            </a:extLst>
          </a:blip>
          <a:srcRect b="20630"/>
          <a:stretch/>
        </p:blipFill>
        <p:spPr>
          <a:xfrm>
            <a:off x="736600" y="-540753"/>
            <a:ext cx="9321800" cy="7398753"/>
          </a:xfrm>
          <a:prstGeom prst="rect">
            <a:avLst/>
          </a:prstGeom>
        </p:spPr>
      </p:pic>
    </p:spTree>
    <p:extLst>
      <p:ext uri="{BB962C8B-B14F-4D97-AF65-F5344CB8AC3E}">
        <p14:creationId xmlns:p14="http://schemas.microsoft.com/office/powerpoint/2010/main" val="29153926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C5156-B675-8AD5-88D1-269BB19A95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FC48DA-05FB-2FD9-CA14-6AD601EB6E88}"/>
              </a:ext>
            </a:extLst>
          </p:cNvPr>
          <p:cNvSpPr>
            <a:spLocks noGrp="1"/>
          </p:cNvSpPr>
          <p:nvPr>
            <p:ph type="title"/>
          </p:nvPr>
        </p:nvSpPr>
        <p:spPr>
          <a:xfrm>
            <a:off x="0" y="0"/>
            <a:ext cx="4112760" cy="915132"/>
          </a:xfrm>
        </p:spPr>
        <p:txBody>
          <a:bodyPr>
            <a:normAutofit fontScale="90000"/>
          </a:bodyPr>
          <a:lstStyle/>
          <a:p>
            <a:r>
              <a:rPr lang="en-US" dirty="0" err="1">
                <a:latin typeface="Herculanum" panose="020B0500000000000000" pitchFamily="34" charset="0"/>
              </a:rPr>
              <a:t>Orthrus</a:t>
            </a:r>
            <a:endParaRPr lang="en-US" dirty="0"/>
          </a:p>
        </p:txBody>
      </p:sp>
      <p:sp>
        <p:nvSpPr>
          <p:cNvPr id="4" name="Date Placeholder 3">
            <a:extLst>
              <a:ext uri="{FF2B5EF4-FFF2-40B4-BE49-F238E27FC236}">
                <a16:creationId xmlns:a16="http://schemas.microsoft.com/office/drawing/2014/main" id="{33A73D6C-0E8A-D05D-C5AA-679617D1C09D}"/>
              </a:ext>
            </a:extLst>
          </p:cNvPr>
          <p:cNvSpPr>
            <a:spLocks noGrp="1"/>
          </p:cNvSpPr>
          <p:nvPr>
            <p:ph type="dt" sz="half" idx="10"/>
          </p:nvPr>
        </p:nvSpPr>
        <p:spPr/>
        <p:txBody>
          <a:bodyPr/>
          <a:lstStyle/>
          <a:p>
            <a:fld id="{55FB7075-DA41-4EF7-BA6F-2F79883BB26C}" type="datetime1">
              <a:rPr lang="en-US" smtClean="0"/>
              <a:t>4/27/2025</a:t>
            </a:fld>
            <a:endParaRPr lang="en-US" dirty="0"/>
          </a:p>
        </p:txBody>
      </p:sp>
      <p:sp>
        <p:nvSpPr>
          <p:cNvPr id="5" name="Footer Placeholder 4">
            <a:extLst>
              <a:ext uri="{FF2B5EF4-FFF2-40B4-BE49-F238E27FC236}">
                <a16:creationId xmlns:a16="http://schemas.microsoft.com/office/drawing/2014/main" id="{E079A390-F7AE-1F61-E4F4-E90438E99125}"/>
              </a:ext>
            </a:extLst>
          </p:cNvPr>
          <p:cNvSpPr>
            <a:spLocks noGrp="1"/>
          </p:cNvSpPr>
          <p:nvPr>
            <p:ph type="ftr" sz="quarter" idx="11"/>
          </p:nvPr>
        </p:nvSpPr>
        <p:spPr/>
        <p:txBody>
          <a:bodyPr/>
          <a:lstStyle/>
          <a:p>
            <a:r>
              <a:rPr lang="en-US" dirty="0"/>
              <a:t>Prof Dr Harald Hesse</a:t>
            </a:r>
          </a:p>
        </p:txBody>
      </p:sp>
      <p:sp>
        <p:nvSpPr>
          <p:cNvPr id="6" name="Slide Number Placeholder 5">
            <a:extLst>
              <a:ext uri="{FF2B5EF4-FFF2-40B4-BE49-F238E27FC236}">
                <a16:creationId xmlns:a16="http://schemas.microsoft.com/office/drawing/2014/main" id="{A0E0B91C-3DA9-2330-092D-8676609229E2}"/>
              </a:ext>
            </a:extLst>
          </p:cNvPr>
          <p:cNvSpPr>
            <a:spLocks noGrp="1"/>
          </p:cNvSpPr>
          <p:nvPr>
            <p:ph type="sldNum" sz="quarter" idx="12"/>
          </p:nvPr>
        </p:nvSpPr>
        <p:spPr/>
        <p:txBody>
          <a:bodyPr/>
          <a:lstStyle/>
          <a:p>
            <a:fld id="{C71F9C22-B22B-44CB-9767-FEAA46333133}" type="slidenum">
              <a:rPr lang="en-US" smtClean="0"/>
              <a:t>44</a:t>
            </a:fld>
            <a:endParaRPr lang="en-US" dirty="0"/>
          </a:p>
        </p:txBody>
      </p:sp>
      <p:pic>
        <p:nvPicPr>
          <p:cNvPr id="9" name="Picture 8">
            <a:extLst>
              <a:ext uri="{FF2B5EF4-FFF2-40B4-BE49-F238E27FC236}">
                <a16:creationId xmlns:a16="http://schemas.microsoft.com/office/drawing/2014/main" id="{3BBCACDE-648E-B823-C64E-4BAA5FFF3F5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250" b="91953" l="10000" r="95000">
                        <a14:foregroundMark x1="73281" y1="62109" x2="73750" y2="50234"/>
                        <a14:foregroundMark x1="17188" y1="34375" x2="27344" y2="17656"/>
                        <a14:foregroundMark x1="15937" y1="29531" x2="19766" y2="22109"/>
                        <a14:foregroundMark x1="21016" y1="20156" x2="26094" y2="15937"/>
                        <a14:foregroundMark x1="49141" y1="86875" x2="49609" y2="71172"/>
                        <a14:foregroundMark x1="58047" y1="86875" x2="53828" y2="75625"/>
                        <a14:foregroundMark x1="92344" y1="88672" x2="89609" y2="82734"/>
                        <a14:foregroundMark x1="93438" y1="88906" x2="92109" y2="87188"/>
                        <a14:foregroundMark x1="63594" y1="86953" x2="67188" y2="85078"/>
                        <a14:foregroundMark x1="62734" y1="86953" x2="67578" y2="84453"/>
                        <a14:foregroundMark x1="91953" y1="67344" x2="94922" y2="73203"/>
                        <a14:backgroundMark x1="77109" y1="68438" x2="78984" y2="75625"/>
                        <a14:backgroundMark x1="75859" y1="76484" x2="78594" y2="85781"/>
                        <a14:backgroundMark x1="62266" y1="73516" x2="62500" y2="84922"/>
                        <a14:backgroundMark x1="62734" y1="68672" x2="62734" y2="73125"/>
                        <a14:backgroundMark x1="73906" y1="67188" x2="75000" y2="72266"/>
                      </a14:backgroundRemoval>
                    </a14:imgEffect>
                  </a14:imgLayer>
                </a14:imgProps>
              </a:ext>
              <a:ext uri="{28A0092B-C50C-407E-A947-70E740481C1C}">
                <a14:useLocalDpi xmlns:a14="http://schemas.microsoft.com/office/drawing/2010/main" val="0"/>
              </a:ext>
            </a:extLst>
          </a:blip>
          <a:srcRect l="10620" t="4999" r="3701" b="7536"/>
          <a:stretch/>
        </p:blipFill>
        <p:spPr>
          <a:xfrm>
            <a:off x="4513944" y="24071"/>
            <a:ext cx="6810016" cy="6952028"/>
          </a:xfrm>
          <a:prstGeom prst="rect">
            <a:avLst/>
          </a:prstGeom>
        </p:spPr>
      </p:pic>
    </p:spTree>
    <p:extLst>
      <p:ext uri="{BB962C8B-B14F-4D97-AF65-F5344CB8AC3E}">
        <p14:creationId xmlns:p14="http://schemas.microsoft.com/office/powerpoint/2010/main" val="42726655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5F6ED-7E3B-A3B8-4A1E-9CA0DD1A06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04141B-4FAA-CEE1-268D-0FB16C0138CC}"/>
              </a:ext>
            </a:extLst>
          </p:cNvPr>
          <p:cNvSpPr>
            <a:spLocks noGrp="1"/>
          </p:cNvSpPr>
          <p:nvPr>
            <p:ph type="title"/>
          </p:nvPr>
        </p:nvSpPr>
        <p:spPr>
          <a:xfrm>
            <a:off x="7736114" y="21769"/>
            <a:ext cx="4455886" cy="915132"/>
          </a:xfrm>
        </p:spPr>
        <p:txBody>
          <a:bodyPr>
            <a:normAutofit fontScale="90000"/>
          </a:bodyPr>
          <a:lstStyle/>
          <a:p>
            <a:r>
              <a:rPr lang="en-US" dirty="0">
                <a:latin typeface="Herculanum" panose="020B0500000000000000" pitchFamily="34" charset="0"/>
              </a:rPr>
              <a:t>Cerberus</a:t>
            </a:r>
            <a:endParaRPr lang="en-US" dirty="0"/>
          </a:p>
        </p:txBody>
      </p:sp>
      <p:sp>
        <p:nvSpPr>
          <p:cNvPr id="4" name="Date Placeholder 3">
            <a:extLst>
              <a:ext uri="{FF2B5EF4-FFF2-40B4-BE49-F238E27FC236}">
                <a16:creationId xmlns:a16="http://schemas.microsoft.com/office/drawing/2014/main" id="{FCB6C3C6-105E-1ACD-42DC-021565F2090B}"/>
              </a:ext>
            </a:extLst>
          </p:cNvPr>
          <p:cNvSpPr>
            <a:spLocks noGrp="1"/>
          </p:cNvSpPr>
          <p:nvPr>
            <p:ph type="dt" sz="half" idx="10"/>
          </p:nvPr>
        </p:nvSpPr>
        <p:spPr/>
        <p:txBody>
          <a:bodyPr/>
          <a:lstStyle/>
          <a:p>
            <a:fld id="{55FB7075-DA41-4EF7-BA6F-2F79883BB26C}" type="datetime1">
              <a:rPr lang="en-US" smtClean="0"/>
              <a:t>4/27/2025</a:t>
            </a:fld>
            <a:endParaRPr lang="en-US" dirty="0"/>
          </a:p>
        </p:txBody>
      </p:sp>
      <p:sp>
        <p:nvSpPr>
          <p:cNvPr id="5" name="Footer Placeholder 4">
            <a:extLst>
              <a:ext uri="{FF2B5EF4-FFF2-40B4-BE49-F238E27FC236}">
                <a16:creationId xmlns:a16="http://schemas.microsoft.com/office/drawing/2014/main" id="{DB68D665-68B4-F962-6844-F65A2429AB3F}"/>
              </a:ext>
            </a:extLst>
          </p:cNvPr>
          <p:cNvSpPr>
            <a:spLocks noGrp="1"/>
          </p:cNvSpPr>
          <p:nvPr>
            <p:ph type="ftr" sz="quarter" idx="11"/>
          </p:nvPr>
        </p:nvSpPr>
        <p:spPr/>
        <p:txBody>
          <a:bodyPr/>
          <a:lstStyle/>
          <a:p>
            <a:r>
              <a:rPr lang="en-US" dirty="0"/>
              <a:t>Prof Dr Harald Hesse</a:t>
            </a:r>
          </a:p>
        </p:txBody>
      </p:sp>
      <p:sp>
        <p:nvSpPr>
          <p:cNvPr id="6" name="Slide Number Placeholder 5">
            <a:extLst>
              <a:ext uri="{FF2B5EF4-FFF2-40B4-BE49-F238E27FC236}">
                <a16:creationId xmlns:a16="http://schemas.microsoft.com/office/drawing/2014/main" id="{E127FACA-F225-182B-E840-A1C12FE5D67C}"/>
              </a:ext>
            </a:extLst>
          </p:cNvPr>
          <p:cNvSpPr>
            <a:spLocks noGrp="1"/>
          </p:cNvSpPr>
          <p:nvPr>
            <p:ph type="sldNum" sz="quarter" idx="12"/>
          </p:nvPr>
        </p:nvSpPr>
        <p:spPr/>
        <p:txBody>
          <a:bodyPr/>
          <a:lstStyle/>
          <a:p>
            <a:fld id="{C71F9C22-B22B-44CB-9767-FEAA46333133}" type="slidenum">
              <a:rPr lang="en-US" smtClean="0"/>
              <a:t>45</a:t>
            </a:fld>
            <a:endParaRPr lang="en-US" dirty="0"/>
          </a:p>
        </p:txBody>
      </p:sp>
      <p:pic>
        <p:nvPicPr>
          <p:cNvPr id="7" name="Picture 6">
            <a:extLst>
              <a:ext uri="{FF2B5EF4-FFF2-40B4-BE49-F238E27FC236}">
                <a16:creationId xmlns:a16="http://schemas.microsoft.com/office/drawing/2014/main" id="{93108756-E30A-242E-5C80-D98765360B1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3267"/>
                    </a14:imgEffect>
                  </a14:imgLayer>
                </a14:imgProps>
              </a:ext>
              <a:ext uri="{28A0092B-C50C-407E-A947-70E740481C1C}">
                <a14:useLocalDpi xmlns:a14="http://schemas.microsoft.com/office/drawing/2010/main" val="0"/>
              </a:ext>
            </a:extLst>
          </a:blip>
          <a:srcRect l="11165" t="15555" r="7798" b="9206"/>
          <a:stretch/>
        </p:blipFill>
        <p:spPr>
          <a:xfrm>
            <a:off x="202918" y="377372"/>
            <a:ext cx="9971596" cy="6480628"/>
          </a:xfrm>
          <a:prstGeom prst="rect">
            <a:avLst/>
          </a:prstGeom>
        </p:spPr>
      </p:pic>
    </p:spTree>
    <p:extLst>
      <p:ext uri="{BB962C8B-B14F-4D97-AF65-F5344CB8AC3E}">
        <p14:creationId xmlns:p14="http://schemas.microsoft.com/office/powerpoint/2010/main" val="42807857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F3B7A-EC25-02E2-085A-0AF2168C96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07AE5A-F843-6D05-4B39-2692BED48034}"/>
              </a:ext>
            </a:extLst>
          </p:cNvPr>
          <p:cNvSpPr>
            <a:spLocks noGrp="1"/>
          </p:cNvSpPr>
          <p:nvPr>
            <p:ph type="title"/>
          </p:nvPr>
        </p:nvSpPr>
        <p:spPr>
          <a:xfrm>
            <a:off x="6859828" y="151667"/>
            <a:ext cx="5904089" cy="1428777"/>
          </a:xfrm>
        </p:spPr>
        <p:txBody>
          <a:bodyPr>
            <a:normAutofit fontScale="90000"/>
          </a:bodyPr>
          <a:lstStyle/>
          <a:p>
            <a:r>
              <a:rPr lang="en-US" dirty="0">
                <a:latin typeface="Herculanum" panose="020B0500000000000000" pitchFamily="34" charset="0"/>
              </a:rPr>
              <a:t>Colchian Dragon</a:t>
            </a:r>
          </a:p>
        </p:txBody>
      </p:sp>
      <p:sp>
        <p:nvSpPr>
          <p:cNvPr id="4" name="Date Placeholder 3">
            <a:extLst>
              <a:ext uri="{FF2B5EF4-FFF2-40B4-BE49-F238E27FC236}">
                <a16:creationId xmlns:a16="http://schemas.microsoft.com/office/drawing/2014/main" id="{C459BF13-18DC-CC12-0A85-E2469A400AF3}"/>
              </a:ext>
            </a:extLst>
          </p:cNvPr>
          <p:cNvSpPr>
            <a:spLocks noGrp="1"/>
          </p:cNvSpPr>
          <p:nvPr>
            <p:ph type="dt" sz="half" idx="10"/>
          </p:nvPr>
        </p:nvSpPr>
        <p:spPr/>
        <p:txBody>
          <a:bodyPr/>
          <a:lstStyle/>
          <a:p>
            <a:fld id="{55FB7075-DA41-4EF7-BA6F-2F79883BB26C}" type="datetime1">
              <a:rPr lang="en-US" smtClean="0"/>
              <a:t>4/27/2025</a:t>
            </a:fld>
            <a:endParaRPr lang="en-US" dirty="0"/>
          </a:p>
        </p:txBody>
      </p:sp>
      <p:sp>
        <p:nvSpPr>
          <p:cNvPr id="5" name="Footer Placeholder 4">
            <a:extLst>
              <a:ext uri="{FF2B5EF4-FFF2-40B4-BE49-F238E27FC236}">
                <a16:creationId xmlns:a16="http://schemas.microsoft.com/office/drawing/2014/main" id="{98419C1F-2B75-CC48-964F-4595DA8831CF}"/>
              </a:ext>
            </a:extLst>
          </p:cNvPr>
          <p:cNvSpPr>
            <a:spLocks noGrp="1"/>
          </p:cNvSpPr>
          <p:nvPr>
            <p:ph type="ftr" sz="quarter" idx="11"/>
          </p:nvPr>
        </p:nvSpPr>
        <p:spPr/>
        <p:txBody>
          <a:bodyPr/>
          <a:lstStyle/>
          <a:p>
            <a:r>
              <a:rPr lang="en-US" dirty="0"/>
              <a:t>Prof Dr Harald Hesse</a:t>
            </a:r>
          </a:p>
        </p:txBody>
      </p:sp>
      <p:sp>
        <p:nvSpPr>
          <p:cNvPr id="6" name="Slide Number Placeholder 5">
            <a:extLst>
              <a:ext uri="{FF2B5EF4-FFF2-40B4-BE49-F238E27FC236}">
                <a16:creationId xmlns:a16="http://schemas.microsoft.com/office/drawing/2014/main" id="{B192ADCC-FF1A-A62F-6D91-EC24CF25BFB7}"/>
              </a:ext>
            </a:extLst>
          </p:cNvPr>
          <p:cNvSpPr>
            <a:spLocks noGrp="1"/>
          </p:cNvSpPr>
          <p:nvPr>
            <p:ph type="sldNum" sz="quarter" idx="12"/>
          </p:nvPr>
        </p:nvSpPr>
        <p:spPr/>
        <p:txBody>
          <a:bodyPr/>
          <a:lstStyle/>
          <a:p>
            <a:fld id="{C71F9C22-B22B-44CB-9767-FEAA46333133}" type="slidenum">
              <a:rPr lang="en-US" smtClean="0"/>
              <a:t>46</a:t>
            </a:fld>
            <a:endParaRPr lang="en-US" dirty="0"/>
          </a:p>
        </p:txBody>
      </p:sp>
      <p:pic>
        <p:nvPicPr>
          <p:cNvPr id="8" name="Picture 7">
            <a:extLst>
              <a:ext uri="{FF2B5EF4-FFF2-40B4-BE49-F238E27FC236}">
                <a16:creationId xmlns:a16="http://schemas.microsoft.com/office/drawing/2014/main" id="{77CB19C1-E01A-2615-B70E-FF07440BC6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45469" y="-440267"/>
            <a:ext cx="10068402" cy="7903777"/>
          </a:xfrm>
          <a:prstGeom prst="rect">
            <a:avLst/>
          </a:prstGeom>
        </p:spPr>
      </p:pic>
    </p:spTree>
    <p:extLst>
      <p:ext uri="{BB962C8B-B14F-4D97-AF65-F5344CB8AC3E}">
        <p14:creationId xmlns:p14="http://schemas.microsoft.com/office/powerpoint/2010/main" val="26035874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EB9CC-2BD5-A133-A34B-8BDEC43C2D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417A3C-AA99-D222-072A-8BBB9A4D7A36}"/>
              </a:ext>
            </a:extLst>
          </p:cNvPr>
          <p:cNvSpPr>
            <a:spLocks noGrp="1"/>
          </p:cNvSpPr>
          <p:nvPr>
            <p:ph type="title"/>
          </p:nvPr>
        </p:nvSpPr>
        <p:spPr>
          <a:xfrm>
            <a:off x="7895347" y="151667"/>
            <a:ext cx="4296653" cy="915132"/>
          </a:xfrm>
        </p:spPr>
        <p:txBody>
          <a:bodyPr>
            <a:normAutofit fontScale="90000"/>
          </a:bodyPr>
          <a:lstStyle/>
          <a:p>
            <a:r>
              <a:rPr lang="en-US" dirty="0">
                <a:latin typeface="Herculanum" panose="020B0500000000000000" pitchFamily="34" charset="0"/>
              </a:rPr>
              <a:t>Chimera</a:t>
            </a:r>
            <a:endParaRPr lang="en-US" dirty="0"/>
          </a:p>
        </p:txBody>
      </p:sp>
      <p:sp>
        <p:nvSpPr>
          <p:cNvPr id="4" name="Date Placeholder 3">
            <a:extLst>
              <a:ext uri="{FF2B5EF4-FFF2-40B4-BE49-F238E27FC236}">
                <a16:creationId xmlns:a16="http://schemas.microsoft.com/office/drawing/2014/main" id="{CE63C487-89E9-8A00-9407-F7DF0BEF071E}"/>
              </a:ext>
            </a:extLst>
          </p:cNvPr>
          <p:cNvSpPr>
            <a:spLocks noGrp="1"/>
          </p:cNvSpPr>
          <p:nvPr>
            <p:ph type="dt" sz="half" idx="10"/>
          </p:nvPr>
        </p:nvSpPr>
        <p:spPr/>
        <p:txBody>
          <a:bodyPr/>
          <a:lstStyle/>
          <a:p>
            <a:fld id="{55FB7075-DA41-4EF7-BA6F-2F79883BB26C}" type="datetime1">
              <a:rPr lang="en-US" smtClean="0"/>
              <a:t>4/27/2025</a:t>
            </a:fld>
            <a:endParaRPr lang="en-US" dirty="0"/>
          </a:p>
        </p:txBody>
      </p:sp>
      <p:sp>
        <p:nvSpPr>
          <p:cNvPr id="5" name="Footer Placeholder 4">
            <a:extLst>
              <a:ext uri="{FF2B5EF4-FFF2-40B4-BE49-F238E27FC236}">
                <a16:creationId xmlns:a16="http://schemas.microsoft.com/office/drawing/2014/main" id="{9A55D66F-F25E-B12B-FFD7-4FA37ABE8A1F}"/>
              </a:ext>
            </a:extLst>
          </p:cNvPr>
          <p:cNvSpPr>
            <a:spLocks noGrp="1"/>
          </p:cNvSpPr>
          <p:nvPr>
            <p:ph type="ftr" sz="quarter" idx="11"/>
          </p:nvPr>
        </p:nvSpPr>
        <p:spPr/>
        <p:txBody>
          <a:bodyPr/>
          <a:lstStyle/>
          <a:p>
            <a:r>
              <a:rPr lang="en-US" dirty="0"/>
              <a:t>Prof Dr Harald Hesse</a:t>
            </a:r>
          </a:p>
        </p:txBody>
      </p:sp>
      <p:sp>
        <p:nvSpPr>
          <p:cNvPr id="6" name="Slide Number Placeholder 5">
            <a:extLst>
              <a:ext uri="{FF2B5EF4-FFF2-40B4-BE49-F238E27FC236}">
                <a16:creationId xmlns:a16="http://schemas.microsoft.com/office/drawing/2014/main" id="{B0CB9A8F-3F48-C586-2E98-D7C6BADA011E}"/>
              </a:ext>
            </a:extLst>
          </p:cNvPr>
          <p:cNvSpPr>
            <a:spLocks noGrp="1"/>
          </p:cNvSpPr>
          <p:nvPr>
            <p:ph type="sldNum" sz="quarter" idx="12"/>
          </p:nvPr>
        </p:nvSpPr>
        <p:spPr/>
        <p:txBody>
          <a:bodyPr/>
          <a:lstStyle/>
          <a:p>
            <a:fld id="{C71F9C22-B22B-44CB-9767-FEAA46333133}" type="slidenum">
              <a:rPr lang="en-US" smtClean="0"/>
              <a:t>47</a:t>
            </a:fld>
            <a:endParaRPr lang="en-US" dirty="0"/>
          </a:p>
        </p:txBody>
      </p:sp>
      <p:pic>
        <p:nvPicPr>
          <p:cNvPr id="8" name="Picture 7">
            <a:extLst>
              <a:ext uri="{FF2B5EF4-FFF2-40B4-BE49-F238E27FC236}">
                <a16:creationId xmlns:a16="http://schemas.microsoft.com/office/drawing/2014/main" id="{DC082A89-23E5-B3D3-69EE-C797E75C11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304" y="0"/>
            <a:ext cx="8593552" cy="6858000"/>
          </a:xfrm>
          <a:prstGeom prst="rect">
            <a:avLst/>
          </a:prstGeom>
        </p:spPr>
      </p:pic>
    </p:spTree>
    <p:extLst>
      <p:ext uri="{BB962C8B-B14F-4D97-AF65-F5344CB8AC3E}">
        <p14:creationId xmlns:p14="http://schemas.microsoft.com/office/powerpoint/2010/main" val="6861532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04E18-A8F7-E203-9C9A-C81C871FB9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D386AC-E581-34CA-A6E6-B166AB538F80}"/>
              </a:ext>
            </a:extLst>
          </p:cNvPr>
          <p:cNvSpPr>
            <a:spLocks noGrp="1"/>
          </p:cNvSpPr>
          <p:nvPr>
            <p:ph type="title"/>
          </p:nvPr>
        </p:nvSpPr>
        <p:spPr/>
        <p:txBody>
          <a:bodyPr>
            <a:normAutofit fontScale="90000"/>
          </a:bodyPr>
          <a:lstStyle/>
          <a:p>
            <a:r>
              <a:rPr lang="en-US" dirty="0">
                <a:latin typeface="Herculanum" panose="020B0500000000000000" pitchFamily="34" charset="0"/>
              </a:rPr>
              <a:t>Gigantes</a:t>
            </a:r>
            <a:endParaRPr lang="en-US" dirty="0"/>
          </a:p>
        </p:txBody>
      </p:sp>
      <p:sp>
        <p:nvSpPr>
          <p:cNvPr id="4" name="Date Placeholder 3">
            <a:extLst>
              <a:ext uri="{FF2B5EF4-FFF2-40B4-BE49-F238E27FC236}">
                <a16:creationId xmlns:a16="http://schemas.microsoft.com/office/drawing/2014/main" id="{22ADA1AE-5C93-FA83-3272-9C9DDEDCAAB0}"/>
              </a:ext>
            </a:extLst>
          </p:cNvPr>
          <p:cNvSpPr>
            <a:spLocks noGrp="1"/>
          </p:cNvSpPr>
          <p:nvPr>
            <p:ph type="dt" sz="half" idx="10"/>
          </p:nvPr>
        </p:nvSpPr>
        <p:spPr/>
        <p:txBody>
          <a:bodyPr/>
          <a:lstStyle/>
          <a:p>
            <a:fld id="{55FB7075-DA41-4EF7-BA6F-2F79883BB26C}" type="datetime1">
              <a:rPr lang="en-US" smtClean="0"/>
              <a:t>4/27/2025</a:t>
            </a:fld>
            <a:endParaRPr lang="en-US" dirty="0"/>
          </a:p>
        </p:txBody>
      </p:sp>
      <p:sp>
        <p:nvSpPr>
          <p:cNvPr id="5" name="Footer Placeholder 4">
            <a:extLst>
              <a:ext uri="{FF2B5EF4-FFF2-40B4-BE49-F238E27FC236}">
                <a16:creationId xmlns:a16="http://schemas.microsoft.com/office/drawing/2014/main" id="{35060596-989B-91A4-ED0D-C4264F6F56AC}"/>
              </a:ext>
            </a:extLst>
          </p:cNvPr>
          <p:cNvSpPr>
            <a:spLocks noGrp="1"/>
          </p:cNvSpPr>
          <p:nvPr>
            <p:ph type="ftr" sz="quarter" idx="11"/>
          </p:nvPr>
        </p:nvSpPr>
        <p:spPr/>
        <p:txBody>
          <a:bodyPr/>
          <a:lstStyle/>
          <a:p>
            <a:r>
              <a:rPr lang="en-US" dirty="0"/>
              <a:t>Prof Dr Harald Hesse</a:t>
            </a:r>
          </a:p>
        </p:txBody>
      </p:sp>
      <p:sp>
        <p:nvSpPr>
          <p:cNvPr id="6" name="Slide Number Placeholder 5">
            <a:extLst>
              <a:ext uri="{FF2B5EF4-FFF2-40B4-BE49-F238E27FC236}">
                <a16:creationId xmlns:a16="http://schemas.microsoft.com/office/drawing/2014/main" id="{A10D0D38-17D2-3F91-237F-AF28733D7CCC}"/>
              </a:ext>
            </a:extLst>
          </p:cNvPr>
          <p:cNvSpPr>
            <a:spLocks noGrp="1"/>
          </p:cNvSpPr>
          <p:nvPr>
            <p:ph type="sldNum" sz="quarter" idx="12"/>
          </p:nvPr>
        </p:nvSpPr>
        <p:spPr/>
        <p:txBody>
          <a:bodyPr/>
          <a:lstStyle/>
          <a:p>
            <a:fld id="{C71F9C22-B22B-44CB-9767-FEAA46333133}" type="slidenum">
              <a:rPr lang="en-US" smtClean="0"/>
              <a:t>48</a:t>
            </a:fld>
            <a:endParaRPr lang="en-US" dirty="0"/>
          </a:p>
        </p:txBody>
      </p:sp>
      <p:pic>
        <p:nvPicPr>
          <p:cNvPr id="9" name="Picture 8">
            <a:extLst>
              <a:ext uri="{FF2B5EF4-FFF2-40B4-BE49-F238E27FC236}">
                <a16:creationId xmlns:a16="http://schemas.microsoft.com/office/drawing/2014/main" id="{A5F064EB-C8D5-9B8F-CC16-639C6063034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84" b="89844" l="3906" r="99512">
                        <a14:foregroundMark x1="49805" y1="11230" x2="44727" y2="60547"/>
                        <a14:foregroundMark x1="58301" y1="26270" x2="80273" y2="36230"/>
                        <a14:foregroundMark x1="84668" y1="10840" x2="70508" y2="24121"/>
                        <a14:foregroundMark x1="58691" y1="23926" x2="66504" y2="25000"/>
                        <a14:foregroundMark x1="63379" y1="21973" x2="68164" y2="22852"/>
                        <a14:foregroundMark x1="10645" y1="12305" x2="34961" y2="28613"/>
                        <a14:foregroundMark x1="9570" y1="9277" x2="14648" y2="16895"/>
                        <a14:foregroundMark x1="8984" y1="8887" x2="7422" y2="14844"/>
                        <a14:foregroundMark x1="7422" y1="20508" x2="22949" y2="56934"/>
                        <a14:foregroundMark x1="85938" y1="2148" x2="85938" y2="7227"/>
                        <a14:foregroundMark x1="94629" y1="20117" x2="96582" y2="20703"/>
                        <a14:foregroundMark x1="63086" y1="48633" x2="66113" y2="49316"/>
                        <a14:foregroundMark x1="68457" y1="52051" x2="70313" y2="60742"/>
                        <a14:backgroundMark x1="37695" y1="54004" x2="24414" y2="67969"/>
                        <a14:backgroundMark x1="45313" y1="74902" x2="51953" y2="87402"/>
                        <a14:backgroundMark x1="57617" y1="70313" x2="63086" y2="88086"/>
                        <a14:backgroundMark x1="74121" y1="58594" x2="80273" y2="83789"/>
                        <a14:backgroundMark x1="81152" y1="65820" x2="97656" y2="64746"/>
                        <a14:backgroundMark x1="78613" y1="44629" x2="90039" y2="42090"/>
                        <a14:backgroundMark x1="92578" y1="42090" x2="98242" y2="36816"/>
                        <a14:backgroundMark x1="30078" y1="43164" x2="22070" y2="47656"/>
                        <a14:backgroundMark x1="61816" y1="44629" x2="63965" y2="45898"/>
                        <a14:backgroundMark x1="65234" y1="46973" x2="69922" y2="51855"/>
                      </a14:backgroundRemoval>
                    </a14:imgEffect>
                  </a14:imgLayer>
                </a14:imgProps>
              </a:ext>
              <a:ext uri="{28A0092B-C50C-407E-A947-70E740481C1C}">
                <a14:useLocalDpi xmlns:a14="http://schemas.microsoft.com/office/drawing/2010/main" val="0"/>
              </a:ext>
            </a:extLst>
          </a:blip>
          <a:stretch>
            <a:fillRect/>
          </a:stretch>
        </p:blipFill>
        <p:spPr>
          <a:xfrm>
            <a:off x="3398298" y="1867587"/>
            <a:ext cx="5656347" cy="5943600"/>
          </a:xfrm>
          <a:prstGeom prst="rect">
            <a:avLst/>
          </a:prstGeom>
        </p:spPr>
      </p:pic>
      <p:pic>
        <p:nvPicPr>
          <p:cNvPr id="13" name="Picture 12">
            <a:extLst>
              <a:ext uri="{FF2B5EF4-FFF2-40B4-BE49-F238E27FC236}">
                <a16:creationId xmlns:a16="http://schemas.microsoft.com/office/drawing/2014/main" id="{F28599BF-57E4-E814-0E74-69A72FD532B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297" l="26484" r="77500">
                        <a14:foregroundMark x1="32891" y1="3594" x2="33672" y2="37266"/>
                        <a14:foregroundMark x1="37500" y1="28984" x2="44297" y2="25781"/>
                        <a14:foregroundMark x1="65859" y1="28984" x2="56172" y2="25000"/>
                        <a14:foregroundMark x1="35156" y1="1250" x2="37266" y2="4844"/>
                        <a14:foregroundMark x1="30312" y1="2109" x2="32031" y2="1719"/>
                      </a14:backgroundRemoval>
                    </a14:imgEffect>
                  </a14:imgLayer>
                </a14:imgProps>
              </a:ext>
              <a:ext uri="{28A0092B-C50C-407E-A947-70E740481C1C}">
                <a14:useLocalDpi xmlns:a14="http://schemas.microsoft.com/office/drawing/2010/main" val="0"/>
              </a:ext>
            </a:extLst>
          </a:blip>
          <a:stretch>
            <a:fillRect/>
          </a:stretch>
        </p:blipFill>
        <p:spPr>
          <a:xfrm>
            <a:off x="7567063" y="1201653"/>
            <a:ext cx="5656347" cy="5656347"/>
          </a:xfrm>
          <a:prstGeom prst="rect">
            <a:avLst/>
          </a:prstGeom>
        </p:spPr>
      </p:pic>
      <p:pic>
        <p:nvPicPr>
          <p:cNvPr id="7" name="Picture 6">
            <a:extLst>
              <a:ext uri="{FF2B5EF4-FFF2-40B4-BE49-F238E27FC236}">
                <a16:creationId xmlns:a16="http://schemas.microsoft.com/office/drawing/2014/main" id="{2F31E08A-BFE6-A212-75AB-5DDFE4F37D79}"/>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8" b="98866" l="9950" r="89798"/>
                    </a14:imgEffect>
                  </a14:imgLayer>
                </a14:imgProps>
              </a:ext>
              <a:ext uri="{28A0092B-C50C-407E-A947-70E740481C1C}">
                <a14:useLocalDpi xmlns:a14="http://schemas.microsoft.com/office/drawing/2010/main" val="0"/>
              </a:ext>
            </a:extLst>
          </a:blip>
          <a:srcRect l="14733" r="14580"/>
          <a:stretch/>
        </p:blipFill>
        <p:spPr>
          <a:xfrm>
            <a:off x="-63829" y="952455"/>
            <a:ext cx="4174502" cy="5905545"/>
          </a:xfrm>
          <a:prstGeom prst="rect">
            <a:avLst/>
          </a:prstGeom>
        </p:spPr>
      </p:pic>
    </p:spTree>
    <p:extLst>
      <p:ext uri="{BB962C8B-B14F-4D97-AF65-F5344CB8AC3E}">
        <p14:creationId xmlns:p14="http://schemas.microsoft.com/office/powerpoint/2010/main" val="25430048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DFC26-8F0C-D16E-6B41-6D8EA49652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64F0EB-5C60-93B6-7C59-90EF21BFD52B}"/>
              </a:ext>
            </a:extLst>
          </p:cNvPr>
          <p:cNvSpPr>
            <a:spLocks noGrp="1"/>
          </p:cNvSpPr>
          <p:nvPr>
            <p:ph type="title"/>
          </p:nvPr>
        </p:nvSpPr>
        <p:spPr>
          <a:xfrm>
            <a:off x="1" y="151666"/>
            <a:ext cx="6009669" cy="6328155"/>
          </a:xfrm>
        </p:spPr>
        <p:txBody>
          <a:bodyPr>
            <a:normAutofit/>
          </a:bodyPr>
          <a:lstStyle/>
          <a:p>
            <a:r>
              <a:rPr lang="en-US" sz="9600" dirty="0" err="1">
                <a:latin typeface="Herculanum" panose="020B0500000000000000" pitchFamily="34" charset="0"/>
              </a:rPr>
              <a:t>Erinyeas</a:t>
            </a:r>
            <a:br>
              <a:rPr lang="en-US" dirty="0">
                <a:latin typeface="Herculanum" panose="020B0500000000000000" pitchFamily="34" charset="0"/>
              </a:rPr>
            </a:br>
            <a:r>
              <a:rPr lang="en-US" sz="5400" dirty="0">
                <a:latin typeface="Herculanum" panose="020B0500000000000000" pitchFamily="34" charset="0"/>
              </a:rPr>
              <a:t>the three furies</a:t>
            </a:r>
            <a:br>
              <a:rPr lang="en-US" sz="5400" dirty="0">
                <a:latin typeface="Herculanum" panose="020B0500000000000000" pitchFamily="34" charset="0"/>
              </a:rPr>
            </a:br>
            <a:r>
              <a:rPr lang="en-US" sz="5400" dirty="0">
                <a:latin typeface="Herculanum" panose="020B0500000000000000" pitchFamily="34" charset="0"/>
              </a:rPr>
              <a:t>Goddesses of </a:t>
            </a:r>
            <a:r>
              <a:rPr lang="en-US" sz="5400" dirty="0" err="1">
                <a:latin typeface="Herculanum" panose="020B0500000000000000" pitchFamily="34" charset="0"/>
              </a:rPr>
              <a:t>vengeane</a:t>
            </a:r>
            <a:r>
              <a:rPr lang="en-US" sz="5400" dirty="0">
                <a:latin typeface="Herculanum" panose="020B0500000000000000" pitchFamily="34" charset="0"/>
              </a:rPr>
              <a:t> </a:t>
            </a:r>
            <a:endParaRPr lang="en-US" dirty="0"/>
          </a:p>
        </p:txBody>
      </p:sp>
      <p:sp>
        <p:nvSpPr>
          <p:cNvPr id="4" name="Date Placeholder 3">
            <a:extLst>
              <a:ext uri="{FF2B5EF4-FFF2-40B4-BE49-F238E27FC236}">
                <a16:creationId xmlns:a16="http://schemas.microsoft.com/office/drawing/2014/main" id="{87C38A27-AB1F-6ED2-219F-5329D8E4088B}"/>
              </a:ext>
            </a:extLst>
          </p:cNvPr>
          <p:cNvSpPr>
            <a:spLocks noGrp="1"/>
          </p:cNvSpPr>
          <p:nvPr>
            <p:ph type="dt" sz="half" idx="10"/>
          </p:nvPr>
        </p:nvSpPr>
        <p:spPr/>
        <p:txBody>
          <a:bodyPr/>
          <a:lstStyle/>
          <a:p>
            <a:fld id="{55FB7075-DA41-4EF7-BA6F-2F79883BB26C}" type="datetime1">
              <a:rPr lang="en-US" smtClean="0"/>
              <a:t>4/27/2025</a:t>
            </a:fld>
            <a:endParaRPr lang="en-US" dirty="0"/>
          </a:p>
        </p:txBody>
      </p:sp>
      <p:sp>
        <p:nvSpPr>
          <p:cNvPr id="5" name="Footer Placeholder 4">
            <a:extLst>
              <a:ext uri="{FF2B5EF4-FFF2-40B4-BE49-F238E27FC236}">
                <a16:creationId xmlns:a16="http://schemas.microsoft.com/office/drawing/2014/main" id="{84B817E9-6EA0-366E-37FE-21FE66E13DA1}"/>
              </a:ext>
            </a:extLst>
          </p:cNvPr>
          <p:cNvSpPr>
            <a:spLocks noGrp="1"/>
          </p:cNvSpPr>
          <p:nvPr>
            <p:ph type="ftr" sz="quarter" idx="11"/>
          </p:nvPr>
        </p:nvSpPr>
        <p:spPr/>
        <p:txBody>
          <a:bodyPr/>
          <a:lstStyle/>
          <a:p>
            <a:r>
              <a:rPr lang="en-US" dirty="0"/>
              <a:t>Prof Dr Harald Hesse</a:t>
            </a:r>
          </a:p>
        </p:txBody>
      </p:sp>
      <p:sp>
        <p:nvSpPr>
          <p:cNvPr id="6" name="Slide Number Placeholder 5">
            <a:extLst>
              <a:ext uri="{FF2B5EF4-FFF2-40B4-BE49-F238E27FC236}">
                <a16:creationId xmlns:a16="http://schemas.microsoft.com/office/drawing/2014/main" id="{5DE03CED-ED1D-2143-C50A-258DD475F394}"/>
              </a:ext>
            </a:extLst>
          </p:cNvPr>
          <p:cNvSpPr>
            <a:spLocks noGrp="1"/>
          </p:cNvSpPr>
          <p:nvPr>
            <p:ph type="sldNum" sz="quarter" idx="12"/>
          </p:nvPr>
        </p:nvSpPr>
        <p:spPr/>
        <p:txBody>
          <a:bodyPr/>
          <a:lstStyle/>
          <a:p>
            <a:fld id="{C71F9C22-B22B-44CB-9767-FEAA46333133}" type="slidenum">
              <a:rPr lang="en-US" smtClean="0"/>
              <a:t>49</a:t>
            </a:fld>
            <a:endParaRPr lang="en-US" dirty="0"/>
          </a:p>
        </p:txBody>
      </p:sp>
      <p:pic>
        <p:nvPicPr>
          <p:cNvPr id="7" name="Picture 6">
            <a:extLst>
              <a:ext uri="{FF2B5EF4-FFF2-40B4-BE49-F238E27FC236}">
                <a16:creationId xmlns:a16="http://schemas.microsoft.com/office/drawing/2014/main" id="{9018B7ED-C11E-A7F4-0C7E-44E45B7E8AC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7400" b="90000" l="10000" r="90000">
                        <a14:foregroundMark x1="80000" y1="60600" x2="77200" y2="46400"/>
                        <a14:foregroundMark x1="83600" y1="50400" x2="81200" y2="39200"/>
                        <a14:foregroundMark x1="16800" y1="82400" x2="22000" y2="85200"/>
                        <a14:foregroundMark x1="31000" y1="74600" x2="56400" y2="82600"/>
                        <a14:foregroundMark x1="65400" y1="81600" x2="77200" y2="61400"/>
                        <a14:foregroundMark x1="77800" y1="72200" x2="80600" y2="62400"/>
                        <a14:foregroundMark x1="10600" y1="68400" x2="14200" y2="55800"/>
                      </a14:backgroundRemoval>
                    </a14:imgEffect>
                  </a14:imgLayer>
                </a14:imgProps>
              </a:ext>
              <a:ext uri="{28A0092B-C50C-407E-A947-70E740481C1C}">
                <a14:useLocalDpi xmlns:a14="http://schemas.microsoft.com/office/drawing/2010/main" val="0"/>
              </a:ext>
            </a:extLst>
          </a:blip>
          <a:srcRect l="6749" t="9046" r="13461" b="9046"/>
          <a:stretch/>
        </p:blipFill>
        <p:spPr>
          <a:xfrm>
            <a:off x="5612647" y="151666"/>
            <a:ext cx="6579353" cy="6753952"/>
          </a:xfrm>
          <a:prstGeom prst="rect">
            <a:avLst/>
          </a:prstGeom>
        </p:spPr>
      </p:pic>
    </p:spTree>
    <p:extLst>
      <p:ext uri="{BB962C8B-B14F-4D97-AF65-F5344CB8AC3E}">
        <p14:creationId xmlns:p14="http://schemas.microsoft.com/office/powerpoint/2010/main" val="21381188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C317A-7F51-0297-3AF5-CD6CC2ACE5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DEAFAB-4789-5869-EB2E-E4378734CACC}"/>
              </a:ext>
            </a:extLst>
          </p:cNvPr>
          <p:cNvSpPr>
            <a:spLocks noGrp="1"/>
          </p:cNvSpPr>
          <p:nvPr>
            <p:ph type="title"/>
          </p:nvPr>
        </p:nvSpPr>
        <p:spPr>
          <a:xfrm>
            <a:off x="7719562" y="168580"/>
            <a:ext cx="4472438" cy="6378975"/>
          </a:xfrm>
        </p:spPr>
        <p:txBody>
          <a:bodyPr>
            <a:normAutofit/>
          </a:bodyPr>
          <a:lstStyle/>
          <a:p>
            <a:r>
              <a:rPr lang="en-US" sz="8800" dirty="0" err="1">
                <a:latin typeface="Herculanum" panose="020B0500000000000000" pitchFamily="34" charset="0"/>
              </a:rPr>
              <a:t>Meliae</a:t>
            </a:r>
            <a:br>
              <a:rPr lang="en-US" dirty="0">
                <a:latin typeface="Herculanum" panose="020B0500000000000000" pitchFamily="34" charset="0"/>
              </a:rPr>
            </a:br>
            <a:r>
              <a:rPr lang="en-US" sz="5300" dirty="0">
                <a:latin typeface="Herculanum" panose="020B0500000000000000" pitchFamily="34" charset="0"/>
              </a:rPr>
              <a:t>The nymph ash trees</a:t>
            </a:r>
            <a:br>
              <a:rPr lang="en-US" sz="5300" dirty="0">
                <a:latin typeface="Herculanum" panose="020B0500000000000000" pitchFamily="34" charset="0"/>
              </a:rPr>
            </a:br>
            <a:r>
              <a:rPr lang="en-US" sz="5300" dirty="0">
                <a:latin typeface="Herculanum" panose="020B0500000000000000" pitchFamily="34" charset="0"/>
              </a:rPr>
              <a:t>that walk</a:t>
            </a:r>
            <a:endParaRPr lang="en-US" dirty="0"/>
          </a:p>
        </p:txBody>
      </p:sp>
      <p:sp>
        <p:nvSpPr>
          <p:cNvPr id="4" name="Date Placeholder 3">
            <a:extLst>
              <a:ext uri="{FF2B5EF4-FFF2-40B4-BE49-F238E27FC236}">
                <a16:creationId xmlns:a16="http://schemas.microsoft.com/office/drawing/2014/main" id="{012BFCA5-2A5B-41F1-E08B-7A8CAA39660F}"/>
              </a:ext>
            </a:extLst>
          </p:cNvPr>
          <p:cNvSpPr>
            <a:spLocks noGrp="1"/>
          </p:cNvSpPr>
          <p:nvPr>
            <p:ph type="dt" sz="half" idx="10"/>
          </p:nvPr>
        </p:nvSpPr>
        <p:spPr/>
        <p:txBody>
          <a:bodyPr/>
          <a:lstStyle/>
          <a:p>
            <a:fld id="{55FB7075-DA41-4EF7-BA6F-2F79883BB26C}" type="datetime1">
              <a:rPr lang="en-US" smtClean="0"/>
              <a:t>4/27/2025</a:t>
            </a:fld>
            <a:endParaRPr lang="en-US" dirty="0"/>
          </a:p>
        </p:txBody>
      </p:sp>
      <p:sp>
        <p:nvSpPr>
          <p:cNvPr id="5" name="Footer Placeholder 4">
            <a:extLst>
              <a:ext uri="{FF2B5EF4-FFF2-40B4-BE49-F238E27FC236}">
                <a16:creationId xmlns:a16="http://schemas.microsoft.com/office/drawing/2014/main" id="{812C8454-443C-8A47-368E-47F196927A9B}"/>
              </a:ext>
            </a:extLst>
          </p:cNvPr>
          <p:cNvSpPr>
            <a:spLocks noGrp="1"/>
          </p:cNvSpPr>
          <p:nvPr>
            <p:ph type="ftr" sz="quarter" idx="11"/>
          </p:nvPr>
        </p:nvSpPr>
        <p:spPr/>
        <p:txBody>
          <a:bodyPr/>
          <a:lstStyle/>
          <a:p>
            <a:r>
              <a:rPr lang="en-US" dirty="0"/>
              <a:t>Prof Dr Harald Hesse</a:t>
            </a:r>
          </a:p>
        </p:txBody>
      </p:sp>
      <p:sp>
        <p:nvSpPr>
          <p:cNvPr id="6" name="Slide Number Placeholder 5">
            <a:extLst>
              <a:ext uri="{FF2B5EF4-FFF2-40B4-BE49-F238E27FC236}">
                <a16:creationId xmlns:a16="http://schemas.microsoft.com/office/drawing/2014/main" id="{E742361A-B81A-1009-CA38-C229C2224977}"/>
              </a:ext>
            </a:extLst>
          </p:cNvPr>
          <p:cNvSpPr>
            <a:spLocks noGrp="1"/>
          </p:cNvSpPr>
          <p:nvPr>
            <p:ph type="sldNum" sz="quarter" idx="12"/>
          </p:nvPr>
        </p:nvSpPr>
        <p:spPr/>
        <p:txBody>
          <a:bodyPr/>
          <a:lstStyle/>
          <a:p>
            <a:fld id="{C71F9C22-B22B-44CB-9767-FEAA46333133}" type="slidenum">
              <a:rPr lang="en-US" smtClean="0"/>
              <a:t>50</a:t>
            </a:fld>
            <a:endParaRPr lang="en-US" dirty="0"/>
          </a:p>
        </p:txBody>
      </p:sp>
      <p:pic>
        <p:nvPicPr>
          <p:cNvPr id="3" name="Picture 2">
            <a:extLst>
              <a:ext uri="{FF2B5EF4-FFF2-40B4-BE49-F238E27FC236}">
                <a16:creationId xmlns:a16="http://schemas.microsoft.com/office/drawing/2014/main" id="{85CB1F41-FE2D-F454-57C4-1B67F2F25CA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862" b="99894" l="4167" r="90000">
                        <a14:foregroundMark x1="8542" y1="92471" x2="18750" y2="87381"/>
                        <a14:foregroundMark x1="17292" y1="97985" x2="27604" y2="90562"/>
                        <a14:foregroundMark x1="48438" y1="98409" x2="46354" y2="91835"/>
                        <a14:foregroundMark x1="64688" y1="98409" x2="52812" y2="92047"/>
                        <a14:foregroundMark x1="80417" y1="91835" x2="72604" y2="88865"/>
                        <a14:backgroundMark x1="76875" y1="61188" x2="87292" y2="79321"/>
                        <a14:backgroundMark x1="73750" y1="59491" x2="75625" y2="76988"/>
                        <a14:backgroundMark x1="58438" y1="70944" x2="75208" y2="82715"/>
                        <a14:backgroundMark x1="50104" y1="78049" x2="66979" y2="76140"/>
                      </a14:backgroundRemoval>
                    </a14:imgEffect>
                  </a14:imgLayer>
                </a14:imgProps>
              </a:ext>
              <a:ext uri="{28A0092B-C50C-407E-A947-70E740481C1C}">
                <a14:useLocalDpi xmlns:a14="http://schemas.microsoft.com/office/drawing/2010/main" val="0"/>
              </a:ext>
            </a:extLst>
          </a:blip>
          <a:stretch>
            <a:fillRect/>
          </a:stretch>
        </p:blipFill>
        <p:spPr>
          <a:xfrm>
            <a:off x="0" y="168581"/>
            <a:ext cx="6810014" cy="6689420"/>
          </a:xfrm>
          <a:prstGeom prst="rect">
            <a:avLst/>
          </a:prstGeom>
        </p:spPr>
      </p:pic>
    </p:spTree>
    <p:extLst>
      <p:ext uri="{BB962C8B-B14F-4D97-AF65-F5344CB8AC3E}">
        <p14:creationId xmlns:p14="http://schemas.microsoft.com/office/powerpoint/2010/main" val="3758872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4F508-DAE0-D1DF-3545-B8E71FEF5E1D}"/>
              </a:ext>
            </a:extLst>
          </p:cNvPr>
          <p:cNvSpPr>
            <a:spLocks noGrp="1"/>
          </p:cNvSpPr>
          <p:nvPr>
            <p:ph type="title"/>
          </p:nvPr>
        </p:nvSpPr>
        <p:spPr>
          <a:xfrm>
            <a:off x="1" y="151666"/>
            <a:ext cx="7191022" cy="2388333"/>
          </a:xfrm>
        </p:spPr>
        <p:txBody>
          <a:bodyPr>
            <a:normAutofit fontScale="90000"/>
          </a:bodyPr>
          <a:lstStyle/>
          <a:p>
            <a:r>
              <a:rPr lang="en-US" sz="8900" dirty="0" err="1">
                <a:latin typeface="Herculanum" panose="020B0500000000000000" pitchFamily="34" charset="0"/>
              </a:rPr>
              <a:t>iRIS</a:t>
            </a:r>
            <a:br>
              <a:rPr lang="en-US" dirty="0">
                <a:latin typeface="Herculanum" panose="020B0500000000000000" pitchFamily="34" charset="0"/>
              </a:rPr>
            </a:br>
            <a:r>
              <a:rPr lang="en-US" sz="5300" dirty="0">
                <a:latin typeface="Herculanum" panose="020B0500000000000000" pitchFamily="34" charset="0"/>
              </a:rPr>
              <a:t>the rainbow Goddess</a:t>
            </a:r>
            <a:endParaRPr lang="en-US" dirty="0">
              <a:latin typeface="Herculanum" panose="020B0500000000000000" pitchFamily="34" charset="0"/>
            </a:endParaRPr>
          </a:p>
        </p:txBody>
      </p:sp>
      <p:sp>
        <p:nvSpPr>
          <p:cNvPr id="4" name="Date Placeholder 3">
            <a:extLst>
              <a:ext uri="{FF2B5EF4-FFF2-40B4-BE49-F238E27FC236}">
                <a16:creationId xmlns:a16="http://schemas.microsoft.com/office/drawing/2014/main" id="{7D55C63A-9383-63C9-FA93-1419F4931182}"/>
              </a:ext>
            </a:extLst>
          </p:cNvPr>
          <p:cNvSpPr>
            <a:spLocks noGrp="1"/>
          </p:cNvSpPr>
          <p:nvPr>
            <p:ph type="dt" sz="half" idx="10"/>
          </p:nvPr>
        </p:nvSpPr>
        <p:spPr/>
        <p:txBody>
          <a:bodyPr/>
          <a:lstStyle/>
          <a:p>
            <a:fld id="{B6CAC659-5861-478F-BAC0-8B26D67500B8}" type="datetime1">
              <a:rPr lang="en-US" smtClean="0"/>
              <a:t>4/27/2025</a:t>
            </a:fld>
            <a:endParaRPr lang="en-US" dirty="0"/>
          </a:p>
        </p:txBody>
      </p:sp>
      <p:sp>
        <p:nvSpPr>
          <p:cNvPr id="5" name="Footer Placeholder 4">
            <a:extLst>
              <a:ext uri="{FF2B5EF4-FFF2-40B4-BE49-F238E27FC236}">
                <a16:creationId xmlns:a16="http://schemas.microsoft.com/office/drawing/2014/main" id="{72856EF7-45F7-106B-CA96-7E838B31BD92}"/>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21AEF99E-B622-A64B-8E77-DDFA758F603F}"/>
              </a:ext>
            </a:extLst>
          </p:cNvPr>
          <p:cNvSpPr>
            <a:spLocks noGrp="1"/>
          </p:cNvSpPr>
          <p:nvPr>
            <p:ph type="sldNum" sz="quarter" idx="12"/>
          </p:nvPr>
        </p:nvSpPr>
        <p:spPr/>
        <p:txBody>
          <a:bodyPr/>
          <a:lstStyle/>
          <a:p>
            <a:fld id="{C71F9C22-B22B-44CB-9767-FEAA46333133}" type="slidenum">
              <a:rPr lang="en-US" smtClean="0"/>
              <a:t>51</a:t>
            </a:fld>
            <a:endParaRPr lang="en-US" dirty="0"/>
          </a:p>
        </p:txBody>
      </p:sp>
      <p:pic>
        <p:nvPicPr>
          <p:cNvPr id="12" name="Picture 11">
            <a:extLst>
              <a:ext uri="{FF2B5EF4-FFF2-40B4-BE49-F238E27FC236}">
                <a16:creationId xmlns:a16="http://schemas.microsoft.com/office/drawing/2014/main" id="{5D1A38BE-43A0-8C05-F3E3-11176654310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838" b="90455" l="9916" r="99578">
                        <a14:foregroundMark x1="61392" y1="35683" x2="63502" y2="31131"/>
                        <a14:foregroundMark x1="31646" y1="25991" x2="35232" y2="38473"/>
                        <a14:foregroundMark x1="36709" y1="22173" x2="35865" y2="30103"/>
                        <a14:foregroundMark x1="40717" y1="20411" x2="31224" y2="22907"/>
                        <a14:foregroundMark x1="87764" y1="38767" x2="97890" y2="37151"/>
                        <a14:foregroundMark x1="58650" y1="81351" x2="48312" y2="70044"/>
                        <a14:foregroundMark x1="55274" y1="76358" x2="74473" y2="64170"/>
                        <a14:foregroundMark x1="49789" y1="86637" x2="52110" y2="90455"/>
                        <a14:foregroundMark x1="82911" y1="25844" x2="42827" y2="44200"/>
                        <a14:foregroundMark x1="49156" y1="30837" x2="41139" y2="49046"/>
                        <a14:foregroundMark x1="87975" y1="21439" x2="75105" y2="28928"/>
                        <a14:foregroundMark x1="80591" y1="24082" x2="95781" y2="22761"/>
                        <a14:foregroundMark x1="89662" y1="20411" x2="97257" y2="18796"/>
                        <a14:foregroundMark x1="44726" y1="76505" x2="39873" y2="88399"/>
                        <a14:backgroundMark x1="19409" y1="44053" x2="20253" y2="81498"/>
                        <a14:backgroundMark x1="22363" y1="75330" x2="36287" y2="74449"/>
                        <a14:backgroundMark x1="36498" y1="75184" x2="36498" y2="94273"/>
                        <a14:backgroundMark x1="31857" y1="73862" x2="34177" y2="75184"/>
                        <a14:backgroundMark x1="39662" y1="76358" x2="31857" y2="83260"/>
                        <a14:backgroundMark x1="83755" y1="92658" x2="98523" y2="89134"/>
                        <a14:backgroundMark x1="27426" y1="33921" x2="16034" y2="41557"/>
                        <a14:backgroundMark x1="29114" y1="31278" x2="27004" y2="26138"/>
                        <a14:backgroundMark x1="90084" y1="17621" x2="99789" y2="15859"/>
                        <a14:backgroundMark x1="72785" y1="92658" x2="98523" y2="84435"/>
                        <a14:backgroundMark x1="64346" y1="89574" x2="80169" y2="89280"/>
                        <a14:backgroundMark x1="29747" y1="20852" x2="29747" y2="20852"/>
                        <a14:backgroundMark x1="32068" y1="20264" x2="29325" y2="28781"/>
                      </a14:backgroundRemoval>
                    </a14:imgEffect>
                  </a14:imgLayer>
                </a14:imgProps>
              </a:ext>
              <a:ext uri="{28A0092B-C50C-407E-A947-70E740481C1C}">
                <a14:useLocalDpi xmlns:a14="http://schemas.microsoft.com/office/drawing/2010/main" val="0"/>
              </a:ext>
            </a:extLst>
          </a:blip>
          <a:srcRect l="17758" t="14512" b="7463"/>
          <a:stretch/>
        </p:blipFill>
        <p:spPr>
          <a:xfrm>
            <a:off x="7623545" y="608517"/>
            <a:ext cx="4584990" cy="6249483"/>
          </a:xfrm>
          <a:prstGeom prst="rect">
            <a:avLst/>
          </a:prstGeom>
        </p:spPr>
      </p:pic>
    </p:spTree>
    <p:extLst>
      <p:ext uri="{BB962C8B-B14F-4D97-AF65-F5344CB8AC3E}">
        <p14:creationId xmlns:p14="http://schemas.microsoft.com/office/powerpoint/2010/main" val="513058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716F5-0C5B-016B-827A-9FAEDBB88E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D791A4-5A4C-1950-EB41-CF9095458123}"/>
              </a:ext>
            </a:extLst>
          </p:cNvPr>
          <p:cNvSpPr>
            <a:spLocks noGrp="1"/>
          </p:cNvSpPr>
          <p:nvPr>
            <p:ph type="title"/>
          </p:nvPr>
        </p:nvSpPr>
        <p:spPr>
          <a:xfrm>
            <a:off x="37123" y="151668"/>
            <a:ext cx="4546166" cy="6189538"/>
          </a:xfrm>
        </p:spPr>
        <p:txBody>
          <a:bodyPr>
            <a:normAutofit/>
          </a:bodyPr>
          <a:lstStyle/>
          <a:p>
            <a:r>
              <a:rPr lang="en-US" sz="8800" dirty="0">
                <a:latin typeface="Herculanum" panose="020B0500000000000000" pitchFamily="34" charset="0"/>
              </a:rPr>
              <a:t>Harpies</a:t>
            </a:r>
            <a:br>
              <a:rPr lang="en-US" dirty="0">
                <a:latin typeface="Herculanum" panose="020B0500000000000000" pitchFamily="34" charset="0"/>
              </a:rPr>
            </a:br>
            <a:r>
              <a:rPr lang="en-US" sz="5400" dirty="0">
                <a:latin typeface="Herculanum" panose="020B0500000000000000" pitchFamily="34" charset="0"/>
              </a:rPr>
              <a:t>evil spirits that steal food</a:t>
            </a:r>
            <a:endParaRPr lang="en-US" dirty="0"/>
          </a:p>
        </p:txBody>
      </p:sp>
      <p:sp>
        <p:nvSpPr>
          <p:cNvPr id="4" name="Date Placeholder 3">
            <a:extLst>
              <a:ext uri="{FF2B5EF4-FFF2-40B4-BE49-F238E27FC236}">
                <a16:creationId xmlns:a16="http://schemas.microsoft.com/office/drawing/2014/main" id="{68F35E09-C5B4-B86B-F0BF-DB85AB2A17AF}"/>
              </a:ext>
            </a:extLst>
          </p:cNvPr>
          <p:cNvSpPr>
            <a:spLocks noGrp="1"/>
          </p:cNvSpPr>
          <p:nvPr>
            <p:ph type="dt" sz="half" idx="10"/>
          </p:nvPr>
        </p:nvSpPr>
        <p:spPr/>
        <p:txBody>
          <a:bodyPr/>
          <a:lstStyle/>
          <a:p>
            <a:fld id="{55FB7075-DA41-4EF7-BA6F-2F79883BB26C}" type="datetime1">
              <a:rPr lang="en-US" smtClean="0"/>
              <a:t>4/27/2025</a:t>
            </a:fld>
            <a:endParaRPr lang="en-US" dirty="0"/>
          </a:p>
        </p:txBody>
      </p:sp>
      <p:sp>
        <p:nvSpPr>
          <p:cNvPr id="5" name="Footer Placeholder 4">
            <a:extLst>
              <a:ext uri="{FF2B5EF4-FFF2-40B4-BE49-F238E27FC236}">
                <a16:creationId xmlns:a16="http://schemas.microsoft.com/office/drawing/2014/main" id="{A0A837CF-5674-64C9-2EEB-129765E80709}"/>
              </a:ext>
            </a:extLst>
          </p:cNvPr>
          <p:cNvSpPr>
            <a:spLocks noGrp="1"/>
          </p:cNvSpPr>
          <p:nvPr>
            <p:ph type="ftr" sz="quarter" idx="11"/>
          </p:nvPr>
        </p:nvSpPr>
        <p:spPr/>
        <p:txBody>
          <a:bodyPr/>
          <a:lstStyle/>
          <a:p>
            <a:r>
              <a:rPr lang="en-US" dirty="0"/>
              <a:t>Prof Dr Harald Hesse</a:t>
            </a:r>
          </a:p>
        </p:txBody>
      </p:sp>
      <p:sp>
        <p:nvSpPr>
          <p:cNvPr id="6" name="Slide Number Placeholder 5">
            <a:extLst>
              <a:ext uri="{FF2B5EF4-FFF2-40B4-BE49-F238E27FC236}">
                <a16:creationId xmlns:a16="http://schemas.microsoft.com/office/drawing/2014/main" id="{DDB0C33D-E5F3-4261-EB47-1605ABFD4E40}"/>
              </a:ext>
            </a:extLst>
          </p:cNvPr>
          <p:cNvSpPr>
            <a:spLocks noGrp="1"/>
          </p:cNvSpPr>
          <p:nvPr>
            <p:ph type="sldNum" sz="quarter" idx="12"/>
          </p:nvPr>
        </p:nvSpPr>
        <p:spPr/>
        <p:txBody>
          <a:bodyPr/>
          <a:lstStyle/>
          <a:p>
            <a:fld id="{C71F9C22-B22B-44CB-9767-FEAA46333133}" type="slidenum">
              <a:rPr lang="en-US" smtClean="0"/>
              <a:t>52</a:t>
            </a:fld>
            <a:endParaRPr lang="en-US" dirty="0"/>
          </a:p>
        </p:txBody>
      </p:sp>
      <p:pic>
        <p:nvPicPr>
          <p:cNvPr id="7" name="Picture 6">
            <a:extLst>
              <a:ext uri="{FF2B5EF4-FFF2-40B4-BE49-F238E27FC236}">
                <a16:creationId xmlns:a16="http://schemas.microsoft.com/office/drawing/2014/main" id="{0A211E09-8F1D-42AE-D104-A3D0A313B48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119" b="100000" l="224" r="100000">
                        <a14:backgroundMark x1="4474" y1="47987" x2="21253" y2="67673"/>
                        <a14:backgroundMark x1="68680" y1="72371" x2="96980" y2="32327"/>
                        <a14:backgroundMark x1="62304" y1="71700" x2="89374" y2="93736"/>
                        <a14:backgroundMark x1="3468" y1="69239" x2="18233" y2="71700"/>
                        <a14:backgroundMark x1="8054" y1="93512" x2="19128" y2="89485"/>
                      </a14:backgroundRemoval>
                    </a14:imgEffect>
                  </a14:imgLayer>
                </a14:imgProps>
              </a:ex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41042760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D1E54-050A-DF33-1355-4E160371742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7128F49-DEC5-EA03-C6C9-58B76C7FE11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0" b="99063" l="8125" r="99453">
                        <a14:foregroundMark x1="88125" y1="33828" x2="89609" y2="59453"/>
                        <a14:foregroundMark x1="45000" y1="55625" x2="47266" y2="81719"/>
                        <a14:foregroundMark x1="37578" y1="75781" x2="33125" y2="81719"/>
                        <a14:foregroundMark x1="36953" y1="83984" x2="42891" y2="79375"/>
                        <a14:foregroundMark x1="22734" y1="60078" x2="22734" y2="94609"/>
                        <a14:foregroundMark x1="11328" y1="91016" x2="14063" y2="86328"/>
                        <a14:foregroundMark x1="12578" y1="94219" x2="17656" y2="92891"/>
                        <a14:foregroundMark x1="45000" y1="51875" x2="48594" y2="53516"/>
                        <a14:foregroundMark x1="49219" y1="53750" x2="50234" y2="63516"/>
                        <a14:foregroundMark x1="43906" y1="51875" x2="46641" y2="51875"/>
                        <a14:foregroundMark x1="27187" y1="65000" x2="27656" y2="59453"/>
                        <a14:foregroundMark x1="86875" y1="30234" x2="95156" y2="37031"/>
                      </a14:backgroundRemoval>
                    </a14:imgEffect>
                  </a14:imgLayer>
                </a14:imgProps>
              </a:ex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
        <p:nvSpPr>
          <p:cNvPr id="2" name="Title 1">
            <a:extLst>
              <a:ext uri="{FF2B5EF4-FFF2-40B4-BE49-F238E27FC236}">
                <a16:creationId xmlns:a16="http://schemas.microsoft.com/office/drawing/2014/main" id="{46DADA0C-D82F-4919-2A3D-D162587D071E}"/>
              </a:ext>
            </a:extLst>
          </p:cNvPr>
          <p:cNvSpPr>
            <a:spLocks noGrp="1"/>
          </p:cNvSpPr>
          <p:nvPr>
            <p:ph type="title"/>
          </p:nvPr>
        </p:nvSpPr>
        <p:spPr/>
        <p:txBody>
          <a:bodyPr>
            <a:normAutofit fontScale="90000"/>
          </a:bodyPr>
          <a:lstStyle/>
          <a:p>
            <a:r>
              <a:rPr lang="en-US" dirty="0" err="1">
                <a:latin typeface="Herculanum" panose="020B0500000000000000" pitchFamily="34" charset="0"/>
              </a:rPr>
              <a:t>SirenS</a:t>
            </a:r>
            <a:endParaRPr lang="en-US" dirty="0"/>
          </a:p>
        </p:txBody>
      </p:sp>
      <p:sp>
        <p:nvSpPr>
          <p:cNvPr id="4" name="Date Placeholder 3">
            <a:extLst>
              <a:ext uri="{FF2B5EF4-FFF2-40B4-BE49-F238E27FC236}">
                <a16:creationId xmlns:a16="http://schemas.microsoft.com/office/drawing/2014/main" id="{60C71C0F-1439-1753-69E0-65C34E2731F5}"/>
              </a:ext>
            </a:extLst>
          </p:cNvPr>
          <p:cNvSpPr>
            <a:spLocks noGrp="1"/>
          </p:cNvSpPr>
          <p:nvPr>
            <p:ph type="dt" sz="half" idx="10"/>
          </p:nvPr>
        </p:nvSpPr>
        <p:spPr/>
        <p:txBody>
          <a:bodyPr/>
          <a:lstStyle/>
          <a:p>
            <a:fld id="{55FB7075-DA41-4EF7-BA6F-2F79883BB26C}" type="datetime1">
              <a:rPr lang="en-US" smtClean="0"/>
              <a:t>4/27/2025</a:t>
            </a:fld>
            <a:endParaRPr lang="en-US" dirty="0"/>
          </a:p>
        </p:txBody>
      </p:sp>
      <p:sp>
        <p:nvSpPr>
          <p:cNvPr id="5" name="Footer Placeholder 4">
            <a:extLst>
              <a:ext uri="{FF2B5EF4-FFF2-40B4-BE49-F238E27FC236}">
                <a16:creationId xmlns:a16="http://schemas.microsoft.com/office/drawing/2014/main" id="{EF3CE8CD-C039-4D1E-8BD7-786528B54032}"/>
              </a:ext>
            </a:extLst>
          </p:cNvPr>
          <p:cNvSpPr>
            <a:spLocks noGrp="1"/>
          </p:cNvSpPr>
          <p:nvPr>
            <p:ph type="ftr" sz="quarter" idx="11"/>
          </p:nvPr>
        </p:nvSpPr>
        <p:spPr/>
        <p:txBody>
          <a:bodyPr/>
          <a:lstStyle/>
          <a:p>
            <a:r>
              <a:rPr lang="en-US" dirty="0"/>
              <a:t>Prof Dr Harald Hesse</a:t>
            </a:r>
          </a:p>
        </p:txBody>
      </p:sp>
      <p:sp>
        <p:nvSpPr>
          <p:cNvPr id="6" name="Slide Number Placeholder 5">
            <a:extLst>
              <a:ext uri="{FF2B5EF4-FFF2-40B4-BE49-F238E27FC236}">
                <a16:creationId xmlns:a16="http://schemas.microsoft.com/office/drawing/2014/main" id="{8828C409-100D-D16A-A7D6-D8FF61AEE8F5}"/>
              </a:ext>
            </a:extLst>
          </p:cNvPr>
          <p:cNvSpPr>
            <a:spLocks noGrp="1"/>
          </p:cNvSpPr>
          <p:nvPr>
            <p:ph type="sldNum" sz="quarter" idx="12"/>
          </p:nvPr>
        </p:nvSpPr>
        <p:spPr/>
        <p:txBody>
          <a:bodyPr/>
          <a:lstStyle/>
          <a:p>
            <a:fld id="{C71F9C22-B22B-44CB-9767-FEAA46333133}" type="slidenum">
              <a:rPr lang="en-US" smtClean="0"/>
              <a:t>53</a:t>
            </a:fld>
            <a:endParaRPr lang="en-US" dirty="0"/>
          </a:p>
        </p:txBody>
      </p:sp>
      <p:pic>
        <p:nvPicPr>
          <p:cNvPr id="11" name="Picture 10">
            <a:extLst>
              <a:ext uri="{FF2B5EF4-FFF2-40B4-BE49-F238E27FC236}">
                <a16:creationId xmlns:a16="http://schemas.microsoft.com/office/drawing/2014/main" id="{5C147DE2-CC42-4E62-B96C-ED27F060F44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44" b="94726" l="0" r="89451">
                        <a14:foregroundMark x1="14346" y1="18776" x2="22152" y2="83755"/>
                        <a14:foregroundMark x1="21519" y1="82489" x2="36076" y2="71941"/>
                        <a14:foregroundMark x1="39451" y1="90295" x2="37553" y2="70253"/>
                        <a14:foregroundMark x1="68143" y1="85021" x2="68143" y2="77848"/>
                        <a14:foregroundMark x1="54641" y1="6751" x2="59916" y2="13924"/>
                        <a14:foregroundMark x1="58861" y1="19620" x2="60759" y2="13502"/>
                        <a14:foregroundMark x1="49789" y1="3586" x2="50633" y2="10549"/>
                        <a14:backgroundMark x1="5274" y1="45570" x2="16245" y2="74051"/>
                        <a14:backgroundMark x1="26160" y1="15190" x2="31857" y2="30802"/>
                        <a14:backgroundMark x1="36920" y1="54852" x2="24473" y2="62025"/>
                        <a14:backgroundMark x1="43671" y1="9494" x2="47468" y2="3165"/>
                        <a14:backgroundMark x1="22152" y1="40084" x2="25105" y2="40717"/>
                        <a14:backgroundMark x1="56540" y1="16456" x2="58017" y2="19831"/>
                        <a14:backgroundMark x1="53376" y1="8861" x2="52110" y2="6540"/>
                        <a14:backgroundMark x1="40506" y1="16245" x2="41983" y2="16456"/>
                      </a14:backgroundRemoval>
                    </a14:imgEffect>
                  </a14:imgLayer>
                </a14:imgProps>
              </a:ext>
              <a:ext uri="{28A0092B-C50C-407E-A947-70E740481C1C}">
                <a14:useLocalDpi xmlns:a14="http://schemas.microsoft.com/office/drawing/2010/main" val="0"/>
              </a:ext>
            </a:extLst>
          </a:blip>
          <a:srcRect r="14283" b="3284"/>
          <a:stretch/>
        </p:blipFill>
        <p:spPr>
          <a:xfrm>
            <a:off x="-130635" y="177863"/>
            <a:ext cx="5920470" cy="6680137"/>
          </a:xfrm>
          <a:prstGeom prst="rect">
            <a:avLst/>
          </a:prstGeom>
        </p:spPr>
      </p:pic>
    </p:spTree>
    <p:extLst>
      <p:ext uri="{BB962C8B-B14F-4D97-AF65-F5344CB8AC3E}">
        <p14:creationId xmlns:p14="http://schemas.microsoft.com/office/powerpoint/2010/main" val="11827742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5595E-8C6D-6DC5-26BF-678FCF4B5C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A78C48-01FE-5C12-F573-099FDAF1C339}"/>
              </a:ext>
            </a:extLst>
          </p:cNvPr>
          <p:cNvSpPr>
            <a:spLocks noGrp="1"/>
          </p:cNvSpPr>
          <p:nvPr>
            <p:ph type="title"/>
          </p:nvPr>
        </p:nvSpPr>
        <p:spPr>
          <a:xfrm>
            <a:off x="7631290" y="151666"/>
            <a:ext cx="4560710" cy="2501223"/>
          </a:xfrm>
        </p:spPr>
        <p:txBody>
          <a:bodyPr>
            <a:normAutofit fontScale="90000"/>
          </a:bodyPr>
          <a:lstStyle/>
          <a:p>
            <a:r>
              <a:rPr lang="en-US" sz="8800" dirty="0">
                <a:latin typeface="Herculanum" panose="020B0500000000000000" pitchFamily="34" charset="0"/>
              </a:rPr>
              <a:t>Scylla</a:t>
            </a:r>
            <a:br>
              <a:rPr lang="en-US" dirty="0">
                <a:latin typeface="Herculanum" panose="020B0500000000000000" pitchFamily="34" charset="0"/>
              </a:rPr>
            </a:br>
            <a:r>
              <a:rPr lang="en-US" sz="5400" dirty="0">
                <a:latin typeface="Herculanum" panose="020B0500000000000000" pitchFamily="34" charset="0"/>
              </a:rPr>
              <a:t>the sea Monster</a:t>
            </a:r>
            <a:endParaRPr lang="en-US" sz="5400" dirty="0"/>
          </a:p>
        </p:txBody>
      </p:sp>
      <p:sp>
        <p:nvSpPr>
          <p:cNvPr id="4" name="Date Placeholder 3">
            <a:extLst>
              <a:ext uri="{FF2B5EF4-FFF2-40B4-BE49-F238E27FC236}">
                <a16:creationId xmlns:a16="http://schemas.microsoft.com/office/drawing/2014/main" id="{B2A6D838-487A-E66E-8BCC-E420ED60DF62}"/>
              </a:ext>
            </a:extLst>
          </p:cNvPr>
          <p:cNvSpPr>
            <a:spLocks noGrp="1"/>
          </p:cNvSpPr>
          <p:nvPr>
            <p:ph type="dt" sz="half" idx="10"/>
          </p:nvPr>
        </p:nvSpPr>
        <p:spPr/>
        <p:txBody>
          <a:bodyPr/>
          <a:lstStyle/>
          <a:p>
            <a:fld id="{55FB7075-DA41-4EF7-BA6F-2F79883BB26C}" type="datetime1">
              <a:rPr lang="en-US" smtClean="0"/>
              <a:t>4/27/2025</a:t>
            </a:fld>
            <a:endParaRPr lang="en-US" dirty="0"/>
          </a:p>
        </p:txBody>
      </p:sp>
      <p:sp>
        <p:nvSpPr>
          <p:cNvPr id="5" name="Footer Placeholder 4">
            <a:extLst>
              <a:ext uri="{FF2B5EF4-FFF2-40B4-BE49-F238E27FC236}">
                <a16:creationId xmlns:a16="http://schemas.microsoft.com/office/drawing/2014/main" id="{899EF071-F7BA-7EFF-734E-1E8CC1F83FEE}"/>
              </a:ext>
            </a:extLst>
          </p:cNvPr>
          <p:cNvSpPr>
            <a:spLocks noGrp="1"/>
          </p:cNvSpPr>
          <p:nvPr>
            <p:ph type="ftr" sz="quarter" idx="11"/>
          </p:nvPr>
        </p:nvSpPr>
        <p:spPr/>
        <p:txBody>
          <a:bodyPr/>
          <a:lstStyle/>
          <a:p>
            <a:r>
              <a:rPr lang="en-US" dirty="0"/>
              <a:t>Prof Dr Harald Hesse</a:t>
            </a:r>
          </a:p>
        </p:txBody>
      </p:sp>
      <p:sp>
        <p:nvSpPr>
          <p:cNvPr id="6" name="Slide Number Placeholder 5">
            <a:extLst>
              <a:ext uri="{FF2B5EF4-FFF2-40B4-BE49-F238E27FC236}">
                <a16:creationId xmlns:a16="http://schemas.microsoft.com/office/drawing/2014/main" id="{68668176-AFEF-FEFD-3921-7F75BC6FCBA6}"/>
              </a:ext>
            </a:extLst>
          </p:cNvPr>
          <p:cNvSpPr>
            <a:spLocks noGrp="1"/>
          </p:cNvSpPr>
          <p:nvPr>
            <p:ph type="sldNum" sz="quarter" idx="12"/>
          </p:nvPr>
        </p:nvSpPr>
        <p:spPr/>
        <p:txBody>
          <a:bodyPr/>
          <a:lstStyle/>
          <a:p>
            <a:fld id="{C71F9C22-B22B-44CB-9767-FEAA46333133}" type="slidenum">
              <a:rPr lang="en-US" smtClean="0"/>
              <a:t>54</a:t>
            </a:fld>
            <a:endParaRPr lang="en-US" dirty="0"/>
          </a:p>
        </p:txBody>
      </p:sp>
      <p:pic>
        <p:nvPicPr>
          <p:cNvPr id="9" name="Picture 8">
            <a:extLst>
              <a:ext uri="{FF2B5EF4-FFF2-40B4-BE49-F238E27FC236}">
                <a16:creationId xmlns:a16="http://schemas.microsoft.com/office/drawing/2014/main" id="{87438658-F0F4-372A-0878-1C34AA740F3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141" b="61016" l="10000" r="80938">
                        <a14:foregroundMark x1="65469" y1="19141" x2="65469" y2="20234"/>
                        <a14:foregroundMark x1="61875" y1="26953" x2="61406" y2="24453"/>
                        <a14:foregroundMark x1="55703" y1="16641" x2="54688" y2="25313"/>
                        <a14:foregroundMark x1="29453" y1="10078" x2="46641" y2="6875"/>
                        <a14:foregroundMark x1="47891" y1="7891" x2="54688" y2="16797"/>
                        <a14:foregroundMark x1="57422" y1="17031" x2="57188" y2="14297"/>
                        <a14:foregroundMark x1="56953" y1="13828" x2="47656" y2="4766"/>
                        <a14:backgroundMark x1="31563" y1="46016" x2="26484" y2="60234"/>
                        <a14:backgroundMark x1="65000" y1="49219" x2="66094" y2="66563"/>
                        <a14:backgroundMark x1="46641" y1="59531" x2="80234" y2="38594"/>
                        <a14:backgroundMark x1="51094" y1="53828" x2="67109" y2="44531"/>
                        <a14:backgroundMark x1="52344" y1="41797" x2="59922" y2="49844"/>
                        <a14:backgroundMark x1="16328" y1="43906" x2="28203" y2="50234"/>
                        <a14:backgroundMark x1="20547" y1="37109" x2="2578" y2="44141"/>
                      </a14:backgroundRemoval>
                    </a14:imgEffect>
                  </a14:imgLayer>
                </a14:imgProps>
              </a:ext>
              <a:ext uri="{28A0092B-C50C-407E-A947-70E740481C1C}">
                <a14:useLocalDpi xmlns:a14="http://schemas.microsoft.com/office/drawing/2010/main" val="0"/>
              </a:ext>
            </a:extLst>
          </a:blip>
          <a:srcRect l="11274" t="2083" r="18466" b="46127"/>
          <a:stretch/>
        </p:blipFill>
        <p:spPr>
          <a:xfrm>
            <a:off x="145142" y="-1"/>
            <a:ext cx="9303657" cy="6858001"/>
          </a:xfrm>
          <a:prstGeom prst="rect">
            <a:avLst/>
          </a:prstGeom>
        </p:spPr>
      </p:pic>
    </p:spTree>
    <p:extLst>
      <p:ext uri="{BB962C8B-B14F-4D97-AF65-F5344CB8AC3E}">
        <p14:creationId xmlns:p14="http://schemas.microsoft.com/office/powerpoint/2010/main" val="3545498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07EB6-9AAF-C755-E022-05963F9269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9AB8D6-B152-DD04-827E-1027BDE3BC7D}"/>
              </a:ext>
            </a:extLst>
          </p:cNvPr>
          <p:cNvSpPr>
            <a:spLocks noGrp="1"/>
          </p:cNvSpPr>
          <p:nvPr>
            <p:ph type="title"/>
          </p:nvPr>
        </p:nvSpPr>
        <p:spPr>
          <a:xfrm>
            <a:off x="0" y="151668"/>
            <a:ext cx="4446589" cy="4849310"/>
          </a:xfrm>
        </p:spPr>
        <p:txBody>
          <a:bodyPr>
            <a:normAutofit/>
          </a:bodyPr>
          <a:lstStyle/>
          <a:p>
            <a:r>
              <a:rPr lang="en-US" dirty="0">
                <a:latin typeface="Herculanum" panose="020B0500000000000000" pitchFamily="34" charset="0"/>
              </a:rPr>
              <a:t>The</a:t>
            </a:r>
            <a:br>
              <a:rPr lang="en-US" dirty="0">
                <a:latin typeface="Herculanum" panose="020B0500000000000000" pitchFamily="34" charset="0"/>
              </a:rPr>
            </a:br>
            <a:r>
              <a:rPr lang="en-US" dirty="0">
                <a:latin typeface="Herculanum" panose="020B0500000000000000" pitchFamily="34" charset="0"/>
              </a:rPr>
              <a:t>Gorgons</a:t>
            </a:r>
            <a:br>
              <a:rPr lang="en-US" dirty="0">
                <a:latin typeface="Herculanum" panose="020B0500000000000000" pitchFamily="34" charset="0"/>
              </a:rPr>
            </a:br>
            <a:r>
              <a:rPr lang="en-US" sz="4800" dirty="0" err="1">
                <a:latin typeface="Herculanum" panose="020B0500000000000000" pitchFamily="34" charset="0"/>
              </a:rPr>
              <a:t>MedusA</a:t>
            </a:r>
            <a:r>
              <a:rPr lang="en-US" sz="4800" dirty="0">
                <a:latin typeface="Herculanum" panose="020B0500000000000000" pitchFamily="34" charset="0"/>
              </a:rPr>
              <a:t> with her evil Sisters</a:t>
            </a:r>
            <a:endParaRPr lang="en-US" dirty="0"/>
          </a:p>
        </p:txBody>
      </p:sp>
      <p:sp>
        <p:nvSpPr>
          <p:cNvPr id="4" name="Date Placeholder 3">
            <a:extLst>
              <a:ext uri="{FF2B5EF4-FFF2-40B4-BE49-F238E27FC236}">
                <a16:creationId xmlns:a16="http://schemas.microsoft.com/office/drawing/2014/main" id="{B04CE5BD-90A4-5616-ABD7-89F310144294}"/>
              </a:ext>
            </a:extLst>
          </p:cNvPr>
          <p:cNvSpPr>
            <a:spLocks noGrp="1"/>
          </p:cNvSpPr>
          <p:nvPr>
            <p:ph type="dt" sz="half" idx="10"/>
          </p:nvPr>
        </p:nvSpPr>
        <p:spPr/>
        <p:txBody>
          <a:bodyPr/>
          <a:lstStyle/>
          <a:p>
            <a:fld id="{55FB7075-DA41-4EF7-BA6F-2F79883BB26C}" type="datetime1">
              <a:rPr lang="en-US" smtClean="0"/>
              <a:t>4/27/2025</a:t>
            </a:fld>
            <a:endParaRPr lang="en-US" dirty="0"/>
          </a:p>
        </p:txBody>
      </p:sp>
      <p:sp>
        <p:nvSpPr>
          <p:cNvPr id="5" name="Footer Placeholder 4">
            <a:extLst>
              <a:ext uri="{FF2B5EF4-FFF2-40B4-BE49-F238E27FC236}">
                <a16:creationId xmlns:a16="http://schemas.microsoft.com/office/drawing/2014/main" id="{EAB15FD9-EA57-035F-CB56-7EA3D016F446}"/>
              </a:ext>
            </a:extLst>
          </p:cNvPr>
          <p:cNvSpPr>
            <a:spLocks noGrp="1"/>
          </p:cNvSpPr>
          <p:nvPr>
            <p:ph type="ftr" sz="quarter" idx="11"/>
          </p:nvPr>
        </p:nvSpPr>
        <p:spPr/>
        <p:txBody>
          <a:bodyPr/>
          <a:lstStyle/>
          <a:p>
            <a:r>
              <a:rPr lang="en-US" dirty="0"/>
              <a:t>Prof Dr Harald Hesse</a:t>
            </a:r>
          </a:p>
        </p:txBody>
      </p:sp>
      <p:sp>
        <p:nvSpPr>
          <p:cNvPr id="6" name="Slide Number Placeholder 5">
            <a:extLst>
              <a:ext uri="{FF2B5EF4-FFF2-40B4-BE49-F238E27FC236}">
                <a16:creationId xmlns:a16="http://schemas.microsoft.com/office/drawing/2014/main" id="{53923DDA-420F-0923-3D16-F70EBDCC74B5}"/>
              </a:ext>
            </a:extLst>
          </p:cNvPr>
          <p:cNvSpPr>
            <a:spLocks noGrp="1"/>
          </p:cNvSpPr>
          <p:nvPr>
            <p:ph type="sldNum" sz="quarter" idx="12"/>
          </p:nvPr>
        </p:nvSpPr>
        <p:spPr/>
        <p:txBody>
          <a:bodyPr/>
          <a:lstStyle/>
          <a:p>
            <a:fld id="{C71F9C22-B22B-44CB-9767-FEAA46333133}" type="slidenum">
              <a:rPr lang="en-US" smtClean="0"/>
              <a:t>55</a:t>
            </a:fld>
            <a:endParaRPr lang="en-US" dirty="0"/>
          </a:p>
        </p:txBody>
      </p:sp>
      <p:pic>
        <p:nvPicPr>
          <p:cNvPr id="7" name="Picture 6">
            <a:extLst>
              <a:ext uri="{FF2B5EF4-FFF2-40B4-BE49-F238E27FC236}">
                <a16:creationId xmlns:a16="http://schemas.microsoft.com/office/drawing/2014/main" id="{08EC33C4-0730-2751-05C6-9965335AE40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7188" l="6055" r="96387">
                        <a14:foregroundMark x1="23926" y1="75000" x2="26953" y2="66563"/>
                        <a14:foregroundMark x1="27734" y1="84844" x2="33691" y2="86250"/>
                        <a14:foregroundMark x1="42383" y1="88906" x2="58203" y2="89063"/>
                        <a14:foregroundMark x1="70996" y1="88281" x2="68359" y2="81719"/>
                        <a14:foregroundMark x1="72363" y1="82188" x2="93945" y2="74844"/>
                        <a14:foregroundMark x1="93945" y1="74844" x2="93164" y2="76563"/>
                        <a14:foregroundMark x1="75098" y1="46250" x2="84570" y2="61875"/>
                        <a14:foregroundMark x1="85059" y1="92500" x2="76758" y2="85938"/>
                        <a14:foregroundMark x1="77051" y1="92969" x2="83398" y2="93125"/>
                        <a14:backgroundMark x1="31836" y1="32969" x2="41602" y2="20156"/>
                        <a14:backgroundMark x1="72559" y1="33906" x2="72559" y2="43750"/>
                        <a14:backgroundMark x1="80371" y1="62969" x2="75391" y2="52812"/>
                        <a14:backgroundMark x1="51074" y1="76250" x2="53906" y2="70938"/>
                        <a14:backgroundMark x1="70996" y1="77969" x2="74414" y2="76563"/>
                        <a14:backgroundMark x1="69043" y1="62500" x2="70703" y2="66406"/>
                        <a14:backgroundMark x1="61523" y1="78125" x2="64941" y2="85156"/>
                        <a14:backgroundMark x1="65820" y1="89531" x2="69922" y2="98438"/>
                        <a14:backgroundMark x1="44336" y1="39219" x2="40527" y2="35781"/>
                      </a14:backgroundRemoval>
                    </a14:imgEffect>
                  </a14:imgLayer>
                </a14:imgProps>
              </a:ext>
              <a:ext uri="{28A0092B-C50C-407E-A947-70E740481C1C}">
                <a14:useLocalDpi xmlns:a14="http://schemas.microsoft.com/office/drawing/2010/main" val="0"/>
              </a:ext>
            </a:extLst>
          </a:blip>
          <a:srcRect l="8799" t="18246" b="5305"/>
          <a:stretch/>
        </p:blipFill>
        <p:spPr>
          <a:xfrm>
            <a:off x="1657316" y="1066799"/>
            <a:ext cx="11053973" cy="5791201"/>
          </a:xfrm>
          <a:prstGeom prst="rect">
            <a:avLst/>
          </a:prstGeom>
        </p:spPr>
      </p:pic>
    </p:spTree>
    <p:extLst>
      <p:ext uri="{BB962C8B-B14F-4D97-AF65-F5344CB8AC3E}">
        <p14:creationId xmlns:p14="http://schemas.microsoft.com/office/powerpoint/2010/main" val="12251031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C0C6A-9003-BA7B-8FE9-D9A537A1EA6C}"/>
              </a:ext>
            </a:extLst>
          </p:cNvPr>
          <p:cNvSpPr>
            <a:spLocks noGrp="1"/>
          </p:cNvSpPr>
          <p:nvPr>
            <p:ph type="title"/>
          </p:nvPr>
        </p:nvSpPr>
        <p:spPr/>
        <p:txBody>
          <a:bodyPr>
            <a:normAutofit fontScale="90000"/>
          </a:bodyPr>
          <a:lstStyle/>
          <a:p>
            <a:r>
              <a:rPr lang="en-US" dirty="0">
                <a:latin typeface="Herculanum" panose="020B0500000000000000" pitchFamily="34" charset="0"/>
              </a:rPr>
              <a:t>Graeae Sisters</a:t>
            </a:r>
          </a:p>
        </p:txBody>
      </p:sp>
      <p:pic>
        <p:nvPicPr>
          <p:cNvPr id="8" name="Content Placeholder 7">
            <a:extLst>
              <a:ext uri="{FF2B5EF4-FFF2-40B4-BE49-F238E27FC236}">
                <a16:creationId xmlns:a16="http://schemas.microsoft.com/office/drawing/2014/main" id="{3132546C-ABE4-FBBB-9F73-356F36B114B9}"/>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ackgroundRemoval t="2400" b="99800" l="1010" r="98990">
                        <a14:foregroundMark x1="4916" y1="68300" x2="2963" y2="98900"/>
                        <a14:foregroundMark x1="5993" y1="64800" x2="11515" y2="27900"/>
                        <a14:backgroundMark x1="1616" y1="71200" x2="337" y2="98100"/>
                      </a14:backgroundRemoval>
                    </a14:imgEffect>
                  </a14:imgLayer>
                </a14:imgProps>
              </a:ext>
              <a:ext uri="{28A0092B-C50C-407E-A947-70E740481C1C}">
                <a14:useLocalDpi xmlns:a14="http://schemas.microsoft.com/office/drawing/2010/main" val="0"/>
              </a:ext>
            </a:extLst>
          </a:blip>
          <a:stretch>
            <a:fillRect/>
          </a:stretch>
        </p:blipFill>
        <p:spPr>
          <a:xfrm>
            <a:off x="1572859" y="701749"/>
            <a:ext cx="9142033" cy="6156251"/>
          </a:xfrm>
        </p:spPr>
      </p:pic>
      <p:sp>
        <p:nvSpPr>
          <p:cNvPr id="4" name="Date Placeholder 3">
            <a:extLst>
              <a:ext uri="{FF2B5EF4-FFF2-40B4-BE49-F238E27FC236}">
                <a16:creationId xmlns:a16="http://schemas.microsoft.com/office/drawing/2014/main" id="{F18015BC-8E07-6D79-DC47-8E7E9433461E}"/>
              </a:ext>
            </a:extLst>
          </p:cNvPr>
          <p:cNvSpPr>
            <a:spLocks noGrp="1"/>
          </p:cNvSpPr>
          <p:nvPr>
            <p:ph type="dt" sz="half" idx="10"/>
          </p:nvPr>
        </p:nvSpPr>
        <p:spPr/>
        <p:txBody>
          <a:bodyPr/>
          <a:lstStyle/>
          <a:p>
            <a:fld id="{B6CAC659-5861-478F-BAC0-8B26D67500B8}" type="datetime1">
              <a:rPr lang="en-US" smtClean="0"/>
              <a:t>4/27/2025</a:t>
            </a:fld>
            <a:endParaRPr lang="en-US" dirty="0"/>
          </a:p>
        </p:txBody>
      </p:sp>
      <p:sp>
        <p:nvSpPr>
          <p:cNvPr id="5" name="Footer Placeholder 4">
            <a:extLst>
              <a:ext uri="{FF2B5EF4-FFF2-40B4-BE49-F238E27FC236}">
                <a16:creationId xmlns:a16="http://schemas.microsoft.com/office/drawing/2014/main" id="{4DC156C4-191D-191E-C08B-EBF54E46EE3A}"/>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D497B777-9AA5-7A9B-7559-A8D4FFF803DE}"/>
              </a:ext>
            </a:extLst>
          </p:cNvPr>
          <p:cNvSpPr>
            <a:spLocks noGrp="1"/>
          </p:cNvSpPr>
          <p:nvPr>
            <p:ph type="sldNum" sz="quarter" idx="12"/>
          </p:nvPr>
        </p:nvSpPr>
        <p:spPr/>
        <p:txBody>
          <a:bodyPr/>
          <a:lstStyle/>
          <a:p>
            <a:fld id="{C71F9C22-B22B-44CB-9767-FEAA46333133}" type="slidenum">
              <a:rPr lang="en-US" smtClean="0"/>
              <a:t>56</a:t>
            </a:fld>
            <a:endParaRPr lang="en-US" dirty="0"/>
          </a:p>
        </p:txBody>
      </p:sp>
    </p:spTree>
    <p:extLst>
      <p:ext uri="{BB962C8B-B14F-4D97-AF65-F5344CB8AC3E}">
        <p14:creationId xmlns:p14="http://schemas.microsoft.com/office/powerpoint/2010/main" val="5788288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905B7-02FF-6F89-93DC-8DB98C7267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66D04E-5AA8-C6BA-CF65-2E2769DDB678}"/>
              </a:ext>
            </a:extLst>
          </p:cNvPr>
          <p:cNvSpPr>
            <a:spLocks noGrp="1"/>
          </p:cNvSpPr>
          <p:nvPr>
            <p:ph type="title"/>
          </p:nvPr>
        </p:nvSpPr>
        <p:spPr>
          <a:xfrm>
            <a:off x="570705" y="138313"/>
            <a:ext cx="11047409" cy="915132"/>
          </a:xfrm>
        </p:spPr>
        <p:txBody>
          <a:bodyPr>
            <a:normAutofit fontScale="90000"/>
          </a:bodyPr>
          <a:lstStyle/>
          <a:p>
            <a:r>
              <a:rPr lang="en-US" dirty="0">
                <a:latin typeface="Herculanum" panose="020B0500000000000000" pitchFamily="34" charset="0"/>
              </a:rPr>
              <a:t>Minotaur &amp; Centaur</a:t>
            </a:r>
            <a:endParaRPr lang="en-US" dirty="0"/>
          </a:p>
        </p:txBody>
      </p:sp>
      <p:sp>
        <p:nvSpPr>
          <p:cNvPr id="4" name="Date Placeholder 3">
            <a:extLst>
              <a:ext uri="{FF2B5EF4-FFF2-40B4-BE49-F238E27FC236}">
                <a16:creationId xmlns:a16="http://schemas.microsoft.com/office/drawing/2014/main" id="{5925FC4E-5178-1CFF-6D74-1188E5441C1F}"/>
              </a:ext>
            </a:extLst>
          </p:cNvPr>
          <p:cNvSpPr>
            <a:spLocks noGrp="1"/>
          </p:cNvSpPr>
          <p:nvPr>
            <p:ph type="dt" sz="half" idx="10"/>
          </p:nvPr>
        </p:nvSpPr>
        <p:spPr/>
        <p:txBody>
          <a:bodyPr/>
          <a:lstStyle/>
          <a:p>
            <a:fld id="{55FB7075-DA41-4EF7-BA6F-2F79883BB26C}" type="datetime1">
              <a:rPr lang="en-US" smtClean="0"/>
              <a:t>4/27/2025</a:t>
            </a:fld>
            <a:endParaRPr lang="en-US" dirty="0"/>
          </a:p>
        </p:txBody>
      </p:sp>
      <p:sp>
        <p:nvSpPr>
          <p:cNvPr id="5" name="Footer Placeholder 4">
            <a:extLst>
              <a:ext uri="{FF2B5EF4-FFF2-40B4-BE49-F238E27FC236}">
                <a16:creationId xmlns:a16="http://schemas.microsoft.com/office/drawing/2014/main" id="{A1F5C16D-AA7E-2F71-82D5-21CAB52CEA98}"/>
              </a:ext>
            </a:extLst>
          </p:cNvPr>
          <p:cNvSpPr>
            <a:spLocks noGrp="1"/>
          </p:cNvSpPr>
          <p:nvPr>
            <p:ph type="ftr" sz="quarter" idx="11"/>
          </p:nvPr>
        </p:nvSpPr>
        <p:spPr/>
        <p:txBody>
          <a:bodyPr/>
          <a:lstStyle/>
          <a:p>
            <a:r>
              <a:rPr lang="en-US" dirty="0"/>
              <a:t>Prof Dr Harald Hesse</a:t>
            </a:r>
          </a:p>
        </p:txBody>
      </p:sp>
      <p:sp>
        <p:nvSpPr>
          <p:cNvPr id="6" name="Slide Number Placeholder 5">
            <a:extLst>
              <a:ext uri="{FF2B5EF4-FFF2-40B4-BE49-F238E27FC236}">
                <a16:creationId xmlns:a16="http://schemas.microsoft.com/office/drawing/2014/main" id="{7166C333-1890-AD4A-C33D-B8C2BE413458}"/>
              </a:ext>
            </a:extLst>
          </p:cNvPr>
          <p:cNvSpPr>
            <a:spLocks noGrp="1"/>
          </p:cNvSpPr>
          <p:nvPr>
            <p:ph type="sldNum" sz="quarter" idx="12"/>
          </p:nvPr>
        </p:nvSpPr>
        <p:spPr/>
        <p:txBody>
          <a:bodyPr/>
          <a:lstStyle/>
          <a:p>
            <a:fld id="{C71F9C22-B22B-44CB-9767-FEAA46333133}" type="slidenum">
              <a:rPr lang="en-US" smtClean="0"/>
              <a:t>57</a:t>
            </a:fld>
            <a:endParaRPr lang="en-US" dirty="0"/>
          </a:p>
        </p:txBody>
      </p:sp>
      <p:pic>
        <p:nvPicPr>
          <p:cNvPr id="11" name="Picture 10">
            <a:extLst>
              <a:ext uri="{FF2B5EF4-FFF2-40B4-BE49-F238E27FC236}">
                <a16:creationId xmlns:a16="http://schemas.microsoft.com/office/drawing/2014/main" id="{A79F74BE-ECDB-4FD9-B38D-A2035623F8C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561" b="94733" l="14551" r="95020">
                        <a14:foregroundMark x1="30566" y1="87240" x2="45410" y2="68472"/>
                        <a14:foregroundMark x1="47266" y1="88131" x2="62988" y2="65875"/>
                        <a14:foregroundMark x1="42285" y1="57715" x2="68555" y2="60979"/>
                        <a14:foregroundMark x1="21973" y1="75964" x2="31250" y2="53264"/>
                        <a14:foregroundMark x1="29004" y1="88427" x2="22559" y2="78338"/>
                        <a14:foregroundMark x1="39551" y1="91914" x2="43262" y2="73665"/>
                        <a14:foregroundMark x1="87695" y1="50000" x2="77148" y2="50000"/>
                        <a14:foregroundMark x1="92871" y1="66840" x2="69434" y2="52077"/>
                        <a14:foregroundMark x1="70703" y1="48813" x2="62402" y2="42507"/>
                        <a14:foregroundMark x1="33984" y1="59125" x2="36426" y2="48813"/>
                        <a14:foregroundMark x1="26855" y1="52300" x2="34570" y2="49481"/>
                        <a14:foregroundMark x1="25391" y1="11573" x2="37109" y2="6825"/>
                        <a14:foregroundMark x1="41699" y1="5935" x2="38281" y2="6380"/>
                        <a14:foregroundMark x1="41113" y1="90950" x2="41699" y2="87018"/>
                        <a14:foregroundMark x1="38281" y1="90059" x2="39551" y2="84421"/>
                        <a14:foregroundMark x1="47559" y1="90059" x2="48438" y2="84421"/>
                        <a14:foregroundMark x1="37402" y1="90950" x2="39844" y2="85608"/>
                        <a14:foregroundMark x1="47168" y1="84570" x2="44531" y2="89466"/>
                        <a14:foregroundMark x1="45508" y1="90727" x2="47754" y2="87389"/>
                        <a14:backgroundMark x1="55273" y1="16469" x2="66406" y2="3338"/>
                        <a14:backgroundMark x1="75586" y1="43620" x2="75586" y2="30267"/>
                        <a14:backgroundMark x1="64844" y1="38056" x2="60840" y2="28635"/>
                        <a14:backgroundMark x1="42285" y1="17656" x2="42969" y2="14318"/>
                        <a14:backgroundMark x1="50684" y1="75742" x2="46680" y2="78338"/>
                        <a14:backgroundMark x1="45410" y1="80193" x2="46973" y2="89095"/>
                        <a14:backgroundMark x1="37695" y1="82789" x2="33984" y2="93323"/>
                      </a14:backgroundRemoval>
                    </a14:imgEffect>
                  </a14:imgLayer>
                </a14:imgProps>
              </a:ext>
              <a:ext uri="{28A0092B-C50C-407E-A947-70E740481C1C}">
                <a14:useLocalDpi xmlns:a14="http://schemas.microsoft.com/office/drawing/2010/main" val="0"/>
              </a:ext>
            </a:extLst>
          </a:blip>
          <a:srcRect b="9033"/>
          <a:stretch/>
        </p:blipFill>
        <p:spPr>
          <a:xfrm>
            <a:off x="6460975" y="609502"/>
            <a:ext cx="5575082" cy="6357237"/>
          </a:xfrm>
          <a:prstGeom prst="rect">
            <a:avLst/>
          </a:prstGeom>
        </p:spPr>
      </p:pic>
      <p:pic>
        <p:nvPicPr>
          <p:cNvPr id="15" name="Picture 14">
            <a:extLst>
              <a:ext uri="{FF2B5EF4-FFF2-40B4-BE49-F238E27FC236}">
                <a16:creationId xmlns:a16="http://schemas.microsoft.com/office/drawing/2014/main" id="{497908AC-B9DF-20B3-0E1C-22F66B93FC2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9327" l="337" r="98990">
                        <a14:foregroundMark x1="52189" y1="21212" x2="60438" y2="59764"/>
                        <a14:foregroundMark x1="53535" y1="49495" x2="46970" y2="78451"/>
                        <a14:foregroundMark x1="53199" y1="17508" x2="77273" y2="30808"/>
                        <a14:foregroundMark x1="32492" y1="8923" x2="40572" y2="6734"/>
                        <a14:foregroundMark x1="43939" y1="9933" x2="46296" y2="47306"/>
                        <a14:foregroundMark x1="9259" y1="49495" x2="47811" y2="23064"/>
                        <a14:foregroundMark x1="13131" y1="80640" x2="18855" y2="86027"/>
                        <a14:foregroundMark x1="22222" y1="85354" x2="27441" y2="84680"/>
                        <a14:foregroundMark x1="29125" y1="81818" x2="28956" y2="55556"/>
                        <a14:foregroundMark x1="29125" y1="55387" x2="50842" y2="55556"/>
                        <a14:foregroundMark x1="11953" y1="22391" x2="18350" y2="15152"/>
                        <a14:foregroundMark x1="4714" y1="64141" x2="2525" y2="51010"/>
                      </a14:backgroundRemoval>
                    </a14:imgEffect>
                  </a14:imgLayer>
                </a14:imgProps>
              </a:ext>
              <a:ext uri="{28A0092B-C50C-407E-A947-70E740481C1C}">
                <a14:useLocalDpi xmlns:a14="http://schemas.microsoft.com/office/drawing/2010/main" val="0"/>
              </a:ext>
            </a:extLst>
          </a:blip>
          <a:stretch>
            <a:fillRect/>
          </a:stretch>
        </p:blipFill>
        <p:spPr>
          <a:xfrm>
            <a:off x="738355" y="1101090"/>
            <a:ext cx="5722619" cy="5722619"/>
          </a:xfrm>
          <a:prstGeom prst="rect">
            <a:avLst/>
          </a:prstGeom>
        </p:spPr>
      </p:pic>
    </p:spTree>
    <p:extLst>
      <p:ext uri="{BB962C8B-B14F-4D97-AF65-F5344CB8AC3E}">
        <p14:creationId xmlns:p14="http://schemas.microsoft.com/office/powerpoint/2010/main" val="18529912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FACB6-7ED5-E71E-7B4F-043826D625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25F9BD-C7B0-61AD-9637-9DCEEB036B97}"/>
              </a:ext>
            </a:extLst>
          </p:cNvPr>
          <p:cNvSpPr>
            <a:spLocks noGrp="1"/>
          </p:cNvSpPr>
          <p:nvPr>
            <p:ph type="title"/>
          </p:nvPr>
        </p:nvSpPr>
        <p:spPr/>
        <p:txBody>
          <a:bodyPr>
            <a:normAutofit fontScale="90000"/>
          </a:bodyPr>
          <a:lstStyle/>
          <a:p>
            <a:r>
              <a:rPr lang="en-US" dirty="0">
                <a:latin typeface="Herculanum" panose="020B0500000000000000" pitchFamily="34" charset="0"/>
              </a:rPr>
              <a:t>Many more</a:t>
            </a:r>
            <a:endParaRPr lang="en-US" dirty="0"/>
          </a:p>
        </p:txBody>
      </p:sp>
      <p:sp>
        <p:nvSpPr>
          <p:cNvPr id="4" name="Date Placeholder 3">
            <a:extLst>
              <a:ext uri="{FF2B5EF4-FFF2-40B4-BE49-F238E27FC236}">
                <a16:creationId xmlns:a16="http://schemas.microsoft.com/office/drawing/2014/main" id="{739DFA29-13FE-044B-DFB2-26553A8FE410}"/>
              </a:ext>
            </a:extLst>
          </p:cNvPr>
          <p:cNvSpPr>
            <a:spLocks noGrp="1"/>
          </p:cNvSpPr>
          <p:nvPr>
            <p:ph type="dt" sz="half" idx="10"/>
          </p:nvPr>
        </p:nvSpPr>
        <p:spPr/>
        <p:txBody>
          <a:bodyPr/>
          <a:lstStyle/>
          <a:p>
            <a:fld id="{55FB7075-DA41-4EF7-BA6F-2F79883BB26C}" type="datetime1">
              <a:rPr lang="en-US" smtClean="0"/>
              <a:t>4/27/2025</a:t>
            </a:fld>
            <a:endParaRPr lang="en-US" dirty="0"/>
          </a:p>
        </p:txBody>
      </p:sp>
      <p:sp>
        <p:nvSpPr>
          <p:cNvPr id="5" name="Footer Placeholder 4">
            <a:extLst>
              <a:ext uri="{FF2B5EF4-FFF2-40B4-BE49-F238E27FC236}">
                <a16:creationId xmlns:a16="http://schemas.microsoft.com/office/drawing/2014/main" id="{D17E105C-5C43-CABB-A7B1-7CB85D72715C}"/>
              </a:ext>
            </a:extLst>
          </p:cNvPr>
          <p:cNvSpPr>
            <a:spLocks noGrp="1"/>
          </p:cNvSpPr>
          <p:nvPr>
            <p:ph type="ftr" sz="quarter" idx="11"/>
          </p:nvPr>
        </p:nvSpPr>
        <p:spPr/>
        <p:txBody>
          <a:bodyPr/>
          <a:lstStyle/>
          <a:p>
            <a:r>
              <a:rPr lang="en-US" dirty="0"/>
              <a:t>Prof Dr Harald Hesse</a:t>
            </a:r>
          </a:p>
        </p:txBody>
      </p:sp>
      <p:sp>
        <p:nvSpPr>
          <p:cNvPr id="6" name="Slide Number Placeholder 5">
            <a:extLst>
              <a:ext uri="{FF2B5EF4-FFF2-40B4-BE49-F238E27FC236}">
                <a16:creationId xmlns:a16="http://schemas.microsoft.com/office/drawing/2014/main" id="{83A3C68A-F472-BABB-AF56-6B88D531CBD2}"/>
              </a:ext>
            </a:extLst>
          </p:cNvPr>
          <p:cNvSpPr>
            <a:spLocks noGrp="1"/>
          </p:cNvSpPr>
          <p:nvPr>
            <p:ph type="sldNum" sz="quarter" idx="12"/>
          </p:nvPr>
        </p:nvSpPr>
        <p:spPr/>
        <p:txBody>
          <a:bodyPr/>
          <a:lstStyle/>
          <a:p>
            <a:fld id="{C71F9C22-B22B-44CB-9767-FEAA46333133}" type="slidenum">
              <a:rPr lang="en-US" smtClean="0"/>
              <a:t>58</a:t>
            </a:fld>
            <a:endParaRPr lang="en-US" dirty="0"/>
          </a:p>
        </p:txBody>
      </p:sp>
      <p:pic>
        <p:nvPicPr>
          <p:cNvPr id="9" name="Picture 8">
            <a:extLst>
              <a:ext uri="{FF2B5EF4-FFF2-40B4-BE49-F238E27FC236}">
                <a16:creationId xmlns:a16="http://schemas.microsoft.com/office/drawing/2014/main" id="{BF5927CE-2D97-13CB-9C33-4601F4F1328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348" b="89941" l="9961" r="89941"/>
                    </a14:imgEffect>
                  </a14:imgLayer>
                </a14:imgProps>
              </a:ext>
              <a:ext uri="{28A0092B-C50C-407E-A947-70E740481C1C}">
                <a14:useLocalDpi xmlns:a14="http://schemas.microsoft.com/office/drawing/2010/main" val="0"/>
              </a:ext>
            </a:extLst>
          </a:blip>
          <a:srcRect l="11270" t="5916" r="16137" b="13344"/>
          <a:stretch/>
        </p:blipFill>
        <p:spPr>
          <a:xfrm>
            <a:off x="5656522" y="0"/>
            <a:ext cx="6148822" cy="6838996"/>
          </a:xfrm>
          <a:prstGeom prst="rect">
            <a:avLst/>
          </a:prstGeom>
        </p:spPr>
      </p:pic>
      <p:pic>
        <p:nvPicPr>
          <p:cNvPr id="12" name="Picture 11">
            <a:extLst>
              <a:ext uri="{FF2B5EF4-FFF2-40B4-BE49-F238E27FC236}">
                <a16:creationId xmlns:a16="http://schemas.microsoft.com/office/drawing/2014/main" id="{29C49D5B-367E-6302-35C2-4306E04D1D0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83865" l="4400" r="97900">
                        <a14:foregroundMark x1="21900" y1="9099" x2="10300" y2="8161"/>
                        <a14:foregroundMark x1="18300" y1="81332" x2="20200" y2="83396"/>
                        <a14:backgroundMark x1="65900" y1="13133" x2="30700" y2="4034"/>
                        <a14:backgroundMark x1="70200" y1="18574" x2="69200" y2="8443"/>
                        <a14:backgroundMark x1="71300" y1="20075" x2="72800" y2="4315"/>
                        <a14:backgroundMark x1="28500" y1="7598" x2="3900" y2="6754"/>
                        <a14:backgroundMark x1="29200" y1="69887" x2="34000" y2="87242"/>
                        <a14:backgroundMark x1="46400" y1="64916" x2="63000" y2="88368"/>
                        <a14:backgroundMark x1="76300" y1="71576" x2="81100" y2="86304"/>
                      </a14:backgroundRemoval>
                    </a14:imgEffect>
                  </a14:imgLayer>
                </a14:imgProps>
              </a:ext>
              <a:ext uri="{28A0092B-C50C-407E-A947-70E740481C1C}">
                <a14:useLocalDpi xmlns:a14="http://schemas.microsoft.com/office/drawing/2010/main" val="0"/>
              </a:ext>
            </a:extLst>
          </a:blip>
          <a:srcRect l="5368" r="2742" b="16940"/>
          <a:stretch/>
        </p:blipFill>
        <p:spPr>
          <a:xfrm>
            <a:off x="-18062" y="1161760"/>
            <a:ext cx="5911703" cy="5696240"/>
          </a:xfrm>
          <a:prstGeom prst="rect">
            <a:avLst/>
          </a:prstGeom>
        </p:spPr>
      </p:pic>
    </p:spTree>
    <p:extLst>
      <p:ext uri="{BB962C8B-B14F-4D97-AF65-F5344CB8AC3E}">
        <p14:creationId xmlns:p14="http://schemas.microsoft.com/office/powerpoint/2010/main" val="37918341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2AFA0D2-CA5B-FE83-B0A0-27892BE80BEA}"/>
              </a:ext>
            </a:extLst>
          </p:cNvPr>
          <p:cNvGrpSpPr/>
          <p:nvPr/>
        </p:nvGrpSpPr>
        <p:grpSpPr>
          <a:xfrm>
            <a:off x="-2" y="0"/>
            <a:ext cx="12188824" cy="6858000"/>
            <a:chOff x="-2" y="0"/>
            <a:chExt cx="12188824" cy="6858000"/>
          </a:xfrm>
        </p:grpSpPr>
        <p:pic>
          <p:nvPicPr>
            <p:cNvPr id="5" name="Picture 4">
              <a:extLst>
                <a:ext uri="{FF2B5EF4-FFF2-40B4-BE49-F238E27FC236}">
                  <a16:creationId xmlns:a16="http://schemas.microsoft.com/office/drawing/2014/main" id="{3F9124C7-7DC9-B09F-25ED-5A01351467C8}"/>
                </a:ext>
              </a:extLst>
            </p:cNvPr>
            <p:cNvPicPr>
              <a:picLocks noChangeAspect="1"/>
            </p:cNvPicPr>
            <p:nvPr/>
          </p:nvPicPr>
          <p:blipFill>
            <a:blip r:embed="rId2">
              <a:extLst>
                <a:ext uri="{BEBA8EAE-BF5A-486C-A8C5-ECC9F3942E4B}">
                  <a14:imgProps xmlns:a14="http://schemas.microsoft.com/office/drawing/2010/main">
                    <a14:imgLayer r:embed="rId3">
                      <a14:imgEffect>
                        <a14:saturation sat="125000"/>
                      </a14:imgEffect>
                      <a14:imgEffect>
                        <a14:brightnessContrast bright="18000"/>
                      </a14:imgEffect>
                    </a14:imgLayer>
                  </a14:imgProps>
                </a:ext>
                <a:ext uri="{28A0092B-C50C-407E-A947-70E740481C1C}">
                  <a14:useLocalDpi xmlns:a14="http://schemas.microsoft.com/office/drawing/2010/main" val="0"/>
                </a:ext>
              </a:extLst>
            </a:blip>
            <a:stretch>
              <a:fillRect/>
            </a:stretch>
          </p:blipFill>
          <p:spPr>
            <a:xfrm>
              <a:off x="0" y="0"/>
              <a:ext cx="12188822" cy="6858000"/>
            </a:xfrm>
            <a:prstGeom prst="rect">
              <a:avLst/>
            </a:prstGeom>
            <a:effectLst>
              <a:glow>
                <a:schemeClr val="accent1"/>
              </a:glow>
            </a:effectLst>
          </p:spPr>
        </p:pic>
        <p:sp>
          <p:nvSpPr>
            <p:cNvPr id="6" name="Rectangle 5">
              <a:extLst>
                <a:ext uri="{FF2B5EF4-FFF2-40B4-BE49-F238E27FC236}">
                  <a16:creationId xmlns:a16="http://schemas.microsoft.com/office/drawing/2014/main" id="{EB4E6739-A087-A987-D171-D06878FABA30}"/>
                </a:ext>
              </a:extLst>
            </p:cNvPr>
            <p:cNvSpPr/>
            <p:nvPr/>
          </p:nvSpPr>
          <p:spPr>
            <a:xfrm>
              <a:off x="-2" y="0"/>
              <a:ext cx="12188822" cy="6858000"/>
            </a:xfrm>
            <a:prstGeom prst="rect">
              <a:avLst/>
            </a:prstGeom>
            <a:solidFill>
              <a:schemeClr val="tx1">
                <a:alpha val="50000"/>
              </a:schemeClr>
            </a:solidFill>
            <a:ln>
              <a:noFill/>
            </a:ln>
            <a:effectLst>
              <a:glow>
                <a:schemeClr val="tx1">
                  <a:alpha val="64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CED4955D-36CB-5422-DAC2-F8CB94458C42}"/>
              </a:ext>
            </a:extLst>
          </p:cNvPr>
          <p:cNvSpPr>
            <a:spLocks noGrp="1"/>
          </p:cNvSpPr>
          <p:nvPr>
            <p:ph idx="1"/>
          </p:nvPr>
        </p:nvSpPr>
        <p:spPr>
          <a:xfrm>
            <a:off x="0" y="0"/>
            <a:ext cx="12192000" cy="6858000"/>
          </a:xfrm>
        </p:spPr>
        <p:txBody>
          <a:bodyPr>
            <a:normAutofit lnSpcReduction="10000"/>
          </a:bodyPr>
          <a:lstStyle/>
          <a:p>
            <a:pPr algn="ctr"/>
            <a:r>
              <a:rPr lang="en-US" sz="6600" dirty="0"/>
              <a:t>Cronus Rhea / Cybele</a:t>
            </a:r>
          </a:p>
          <a:p>
            <a:pPr algn="ctr"/>
            <a:r>
              <a:rPr lang="en-US" sz="11500" b="1" dirty="0">
                <a:latin typeface="Herculanum" panose="020B0500000000000000" pitchFamily="34" charset="0"/>
              </a:rPr>
              <a:t>Olympians</a:t>
            </a:r>
            <a:endParaRPr lang="en-US" b="1" dirty="0">
              <a:latin typeface="Herculanum" panose="020B0500000000000000" pitchFamily="34" charset="0"/>
            </a:endParaRPr>
          </a:p>
          <a:p>
            <a:pPr algn="ctr"/>
            <a:r>
              <a:rPr lang="en-US" sz="5400" dirty="0">
                <a:latin typeface="Herculanum" panose="020B0500000000000000" pitchFamily="34" charset="0"/>
              </a:rPr>
              <a:t>Zeus Hera Poseidon Demeter Hades Hestia</a:t>
            </a:r>
          </a:p>
          <a:p>
            <a:pPr algn="ctr"/>
            <a:r>
              <a:rPr lang="en-US" dirty="0"/>
              <a:t>Athena Hebe Hephaistos Ares Aphrodite Adonis Hermes Apollo Artemis</a:t>
            </a:r>
          </a:p>
        </p:txBody>
      </p:sp>
      <p:sp>
        <p:nvSpPr>
          <p:cNvPr id="7" name="Date Placeholder 6">
            <a:extLst>
              <a:ext uri="{FF2B5EF4-FFF2-40B4-BE49-F238E27FC236}">
                <a16:creationId xmlns:a16="http://schemas.microsoft.com/office/drawing/2014/main" id="{21FDA62D-77A0-863A-E973-28DD35473C93}"/>
              </a:ext>
            </a:extLst>
          </p:cNvPr>
          <p:cNvSpPr>
            <a:spLocks noGrp="1"/>
          </p:cNvSpPr>
          <p:nvPr>
            <p:ph type="dt" sz="half" idx="10"/>
          </p:nvPr>
        </p:nvSpPr>
        <p:spPr/>
        <p:txBody>
          <a:bodyPr/>
          <a:lstStyle/>
          <a:p>
            <a:fld id="{7A89A6AF-F16B-4656-843A-78074D8B6B23}" type="datetime1">
              <a:rPr lang="en-US" smtClean="0"/>
              <a:t>4/27/2025</a:t>
            </a:fld>
            <a:endParaRPr lang="en-US" dirty="0"/>
          </a:p>
        </p:txBody>
      </p:sp>
      <p:sp>
        <p:nvSpPr>
          <p:cNvPr id="8" name="Footer Placeholder 7">
            <a:extLst>
              <a:ext uri="{FF2B5EF4-FFF2-40B4-BE49-F238E27FC236}">
                <a16:creationId xmlns:a16="http://schemas.microsoft.com/office/drawing/2014/main" id="{5D8A414F-FA4E-3CC9-BEA8-E11CF0568FD0}"/>
              </a:ext>
            </a:extLst>
          </p:cNvPr>
          <p:cNvSpPr>
            <a:spLocks noGrp="1"/>
          </p:cNvSpPr>
          <p:nvPr>
            <p:ph type="ftr" sz="quarter" idx="11"/>
          </p:nvPr>
        </p:nvSpPr>
        <p:spPr/>
        <p:txBody>
          <a:bodyPr/>
          <a:lstStyle/>
          <a:p>
            <a:r>
              <a:rPr lang="en-US"/>
              <a:t>Prof Dr Harald Hesse</a:t>
            </a:r>
            <a:endParaRPr lang="en-US" dirty="0"/>
          </a:p>
        </p:txBody>
      </p:sp>
      <p:sp>
        <p:nvSpPr>
          <p:cNvPr id="9" name="Slide Number Placeholder 8">
            <a:extLst>
              <a:ext uri="{FF2B5EF4-FFF2-40B4-BE49-F238E27FC236}">
                <a16:creationId xmlns:a16="http://schemas.microsoft.com/office/drawing/2014/main" id="{B3A411A3-3A3B-EE19-CE6D-6941084857D7}"/>
              </a:ext>
            </a:extLst>
          </p:cNvPr>
          <p:cNvSpPr>
            <a:spLocks noGrp="1"/>
          </p:cNvSpPr>
          <p:nvPr>
            <p:ph type="sldNum" sz="quarter" idx="12"/>
          </p:nvPr>
        </p:nvSpPr>
        <p:spPr/>
        <p:txBody>
          <a:bodyPr/>
          <a:lstStyle/>
          <a:p>
            <a:fld id="{C71F9C22-B22B-44CB-9767-FEAA46333133}" type="slidenum">
              <a:rPr lang="en-US" smtClean="0"/>
              <a:t>59</a:t>
            </a:fld>
            <a:endParaRPr lang="en-US" dirty="0"/>
          </a:p>
        </p:txBody>
      </p:sp>
    </p:spTree>
    <p:extLst>
      <p:ext uri="{BB962C8B-B14F-4D97-AF65-F5344CB8AC3E}">
        <p14:creationId xmlns:p14="http://schemas.microsoft.com/office/powerpoint/2010/main" val="28664620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2655C4DF-0956-5148-B5F7-5B716C772DD1}"/>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ackgroundRemoval t="0" b="93028" l="1786" r="96841">
                        <a14:foregroundMark x1="11813" y1="82135" x2="87912" y2="82789"/>
                        <a14:foregroundMark x1="88874" y1="76035" x2="87225" y2="74946"/>
                        <a14:foregroundMark x1="65659" y1="67974" x2="96841" y2="67974"/>
                        <a14:foregroundMark x1="19093" y1="72985" x2="33516" y2="72985"/>
                        <a14:foregroundMark x1="10714" y1="88453" x2="12088" y2="78214"/>
                        <a14:foregroundMark x1="7280" y1="89107" x2="10440" y2="83442"/>
                        <a14:foregroundMark x1="92582" y1="72985" x2="91621" y2="89325"/>
                        <a14:foregroundMark x1="36264" y1="87364" x2="94918" y2="87800"/>
                        <a14:foregroundMark x1="7830" y1="90196" x2="92857" y2="89978"/>
                        <a14:foregroundMark x1="5907" y1="91939" x2="8791" y2="83007"/>
                        <a14:backgroundMark x1="98077" y1="57734" x2="99451" y2="64488"/>
                      </a14:backgroundRemoval>
                    </a14:imgEffect>
                  </a14:imgLayer>
                </a14:imgProps>
              </a:ext>
              <a:ext uri="{28A0092B-C50C-407E-A947-70E740481C1C}">
                <a14:useLocalDpi xmlns:a14="http://schemas.microsoft.com/office/drawing/2010/main" val="0"/>
              </a:ext>
            </a:extLst>
          </a:blip>
          <a:stretch>
            <a:fillRect/>
          </a:stretch>
        </p:blipFill>
        <p:spPr>
          <a:xfrm>
            <a:off x="1373640" y="188881"/>
            <a:ext cx="10818360" cy="6820916"/>
          </a:xfrm>
        </p:spPr>
      </p:pic>
      <p:sp>
        <p:nvSpPr>
          <p:cNvPr id="4" name="Date Placeholder 3">
            <a:extLst>
              <a:ext uri="{FF2B5EF4-FFF2-40B4-BE49-F238E27FC236}">
                <a16:creationId xmlns:a16="http://schemas.microsoft.com/office/drawing/2014/main" id="{F69532C0-0111-B1B4-32FB-3DABF5F4FA75}"/>
              </a:ext>
            </a:extLst>
          </p:cNvPr>
          <p:cNvSpPr>
            <a:spLocks noGrp="1"/>
          </p:cNvSpPr>
          <p:nvPr>
            <p:ph type="dt" sz="half" idx="10"/>
          </p:nvPr>
        </p:nvSpPr>
        <p:spPr/>
        <p:txBody>
          <a:bodyPr/>
          <a:lstStyle/>
          <a:p>
            <a:fld id="{B6CAC659-5861-478F-BAC0-8B26D67500B8}" type="datetime1">
              <a:rPr lang="en-US" smtClean="0"/>
              <a:t>4/27/2025</a:t>
            </a:fld>
            <a:endParaRPr lang="en-US" dirty="0"/>
          </a:p>
        </p:txBody>
      </p:sp>
      <p:sp>
        <p:nvSpPr>
          <p:cNvPr id="5" name="Footer Placeholder 4">
            <a:extLst>
              <a:ext uri="{FF2B5EF4-FFF2-40B4-BE49-F238E27FC236}">
                <a16:creationId xmlns:a16="http://schemas.microsoft.com/office/drawing/2014/main" id="{AB1F9279-B6ED-73EF-7787-A7C2438B8598}"/>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F10C608D-2EB4-C177-5AC7-5FCFF869E41F}"/>
              </a:ext>
            </a:extLst>
          </p:cNvPr>
          <p:cNvSpPr>
            <a:spLocks noGrp="1"/>
          </p:cNvSpPr>
          <p:nvPr>
            <p:ph type="sldNum" sz="quarter" idx="12"/>
          </p:nvPr>
        </p:nvSpPr>
        <p:spPr/>
        <p:txBody>
          <a:bodyPr/>
          <a:lstStyle/>
          <a:p>
            <a:fld id="{C71F9C22-B22B-44CB-9767-FEAA46333133}" type="slidenum">
              <a:rPr lang="en-US" smtClean="0"/>
              <a:t>60</a:t>
            </a:fld>
            <a:endParaRPr lang="en-US" dirty="0"/>
          </a:p>
        </p:txBody>
      </p:sp>
      <p:sp>
        <p:nvSpPr>
          <p:cNvPr id="2" name="Title 1">
            <a:extLst>
              <a:ext uri="{FF2B5EF4-FFF2-40B4-BE49-F238E27FC236}">
                <a16:creationId xmlns:a16="http://schemas.microsoft.com/office/drawing/2014/main" id="{70FAFFBB-8D3E-D16C-979E-D04AE205F769}"/>
              </a:ext>
            </a:extLst>
          </p:cNvPr>
          <p:cNvSpPr>
            <a:spLocks noGrp="1"/>
          </p:cNvSpPr>
          <p:nvPr>
            <p:ph type="title"/>
          </p:nvPr>
        </p:nvSpPr>
        <p:spPr>
          <a:xfrm>
            <a:off x="0" y="151667"/>
            <a:ext cx="4199467" cy="4646111"/>
          </a:xfrm>
        </p:spPr>
        <p:txBody>
          <a:bodyPr>
            <a:noAutofit/>
          </a:bodyPr>
          <a:lstStyle/>
          <a:p>
            <a:r>
              <a:rPr lang="en-US" sz="6000" dirty="0"/>
              <a:t>END of Excurse</a:t>
            </a:r>
            <a:br>
              <a:rPr lang="en-US" sz="6000" dirty="0"/>
            </a:br>
            <a:r>
              <a:rPr lang="en-US" sz="9600" dirty="0">
                <a:latin typeface="Herculanum" panose="020B0500000000000000" pitchFamily="34" charset="0"/>
              </a:rPr>
              <a:t>Greek</a:t>
            </a:r>
            <a:br>
              <a:rPr lang="en-US" sz="9600" dirty="0">
                <a:latin typeface="Herculanum" panose="020B0500000000000000" pitchFamily="34" charset="0"/>
              </a:rPr>
            </a:br>
            <a:r>
              <a:rPr lang="en-US" sz="4800" dirty="0">
                <a:latin typeface="Herculanum" panose="020B0500000000000000" pitchFamily="34" charset="0"/>
              </a:rPr>
              <a:t>Mythology</a:t>
            </a:r>
            <a:endParaRPr lang="en-US" sz="6000" dirty="0">
              <a:latin typeface="Herculanum" panose="020B0500000000000000" pitchFamily="34" charset="0"/>
            </a:endParaRPr>
          </a:p>
        </p:txBody>
      </p:sp>
    </p:spTree>
    <p:extLst>
      <p:ext uri="{BB962C8B-B14F-4D97-AF65-F5344CB8AC3E}">
        <p14:creationId xmlns:p14="http://schemas.microsoft.com/office/powerpoint/2010/main" val="35800631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D97D7-540F-B984-E9E9-D36632FE4D9C}"/>
              </a:ext>
            </a:extLst>
          </p:cNvPr>
          <p:cNvSpPr>
            <a:spLocks noGrp="1"/>
          </p:cNvSpPr>
          <p:nvPr>
            <p:ph type="title"/>
          </p:nvPr>
        </p:nvSpPr>
        <p:spPr/>
        <p:txBody>
          <a:bodyPr>
            <a:noAutofit/>
          </a:bodyPr>
          <a:lstStyle/>
          <a:p>
            <a:r>
              <a:rPr lang="en-US" sz="4400" dirty="0"/>
              <a:t>The complete nonsense comes from modern Astrology</a:t>
            </a:r>
          </a:p>
        </p:txBody>
      </p:sp>
      <p:sp>
        <p:nvSpPr>
          <p:cNvPr id="3" name="Content Placeholder 2">
            <a:extLst>
              <a:ext uri="{FF2B5EF4-FFF2-40B4-BE49-F238E27FC236}">
                <a16:creationId xmlns:a16="http://schemas.microsoft.com/office/drawing/2014/main" id="{01E226D2-66C9-E4DF-6C5D-72C52CABC1B2}"/>
              </a:ext>
            </a:extLst>
          </p:cNvPr>
          <p:cNvSpPr>
            <a:spLocks noGrp="1"/>
          </p:cNvSpPr>
          <p:nvPr>
            <p:ph idx="1"/>
          </p:nvPr>
        </p:nvSpPr>
        <p:spPr>
          <a:xfrm>
            <a:off x="570705" y="1649045"/>
            <a:ext cx="11047411" cy="5208955"/>
          </a:xfrm>
        </p:spPr>
        <p:txBody>
          <a:bodyPr>
            <a:normAutofit fontScale="85000" lnSpcReduction="10000"/>
          </a:bodyPr>
          <a:lstStyle/>
          <a:p>
            <a:pPr>
              <a:buFont typeface="Arial" panose="020B0604020202020204" pitchFamily="34" charset="0"/>
              <a:buChar char="•"/>
            </a:pPr>
            <a:r>
              <a:rPr lang="en-US" u="sng" dirty="0">
                <a:effectLst/>
                <a:hlinkClick r:id="rId2">
                  <a:extLst>
                    <a:ext uri="{A12FA001-AC4F-418D-AE19-62706E023703}">
                      <ahyp:hlinkClr xmlns:ahyp="http://schemas.microsoft.com/office/drawing/2018/hyperlinkcolor" val="tx"/>
                    </a:ext>
                  </a:extLst>
                </a:hlinkClick>
              </a:rPr>
              <a:t>Michael, Archangel of the Sun</a:t>
            </a:r>
            <a:r>
              <a:rPr lang="en-US" u="sng" dirty="0"/>
              <a:t> </a:t>
            </a:r>
            <a:r>
              <a:rPr lang="en-US" u="sng" dirty="0">
                <a:sym typeface="Wingdings" panose="05000000000000000000" pitchFamily="2" charset="2"/>
              </a:rPr>
              <a:t> </a:t>
            </a:r>
            <a:r>
              <a:rPr lang="en-US" b="1" dirty="0">
                <a:solidFill>
                  <a:srgbClr val="FF0000"/>
                </a:solidFill>
              </a:rPr>
              <a:t>Apollo</a:t>
            </a:r>
            <a:r>
              <a:rPr lang="en-US" b="1" dirty="0"/>
              <a:t> / </a:t>
            </a:r>
            <a:r>
              <a:rPr lang="el-GR" dirty="0"/>
              <a:t>Ήλιος</a:t>
            </a:r>
            <a:endParaRPr lang="en-US" b="1" dirty="0"/>
          </a:p>
          <a:p>
            <a:pPr>
              <a:buFont typeface="Arial" panose="020B0604020202020204" pitchFamily="34" charset="0"/>
              <a:buChar char="•"/>
            </a:pPr>
            <a:r>
              <a:rPr lang="en-US" u="sng" dirty="0">
                <a:effectLst/>
                <a:hlinkClick r:id="rId3">
                  <a:extLst>
                    <a:ext uri="{A12FA001-AC4F-418D-AE19-62706E023703}">
                      <ahyp:hlinkClr xmlns:ahyp="http://schemas.microsoft.com/office/drawing/2018/hyperlinkcolor" val="tx"/>
                    </a:ext>
                  </a:extLst>
                </a:hlinkClick>
              </a:rPr>
              <a:t>Gabriel, Archangel of the Moon</a:t>
            </a:r>
            <a:r>
              <a:rPr lang="en-US" u="sng" dirty="0"/>
              <a:t> </a:t>
            </a:r>
            <a:r>
              <a:rPr lang="en-US" u="sng" dirty="0">
                <a:sym typeface="Wingdings" panose="05000000000000000000" pitchFamily="2" charset="2"/>
              </a:rPr>
              <a:t> </a:t>
            </a:r>
            <a:r>
              <a:rPr lang="en-US" b="1" u="sng" dirty="0">
                <a:solidFill>
                  <a:srgbClr val="FF0000"/>
                </a:solidFill>
                <a:sym typeface="Wingdings" panose="05000000000000000000" pitchFamily="2" charset="2"/>
              </a:rPr>
              <a:t>Diana</a:t>
            </a:r>
            <a:r>
              <a:rPr lang="en-US" u="sng" dirty="0">
                <a:sym typeface="Wingdings" panose="05000000000000000000" pitchFamily="2" charset="2"/>
              </a:rPr>
              <a:t> / </a:t>
            </a:r>
            <a:r>
              <a:rPr lang="el-GR" dirty="0"/>
              <a:t>Άρτεμις</a:t>
            </a:r>
            <a:endParaRPr lang="en-US" b="1" dirty="0"/>
          </a:p>
          <a:p>
            <a:pPr>
              <a:buFont typeface="Arial" panose="020B0604020202020204" pitchFamily="34" charset="0"/>
              <a:buChar char="•"/>
            </a:pPr>
            <a:r>
              <a:rPr lang="en-US" u="sng" dirty="0">
                <a:effectLst/>
                <a:hlinkClick r:id="rId4">
                  <a:extLst>
                    <a:ext uri="{A12FA001-AC4F-418D-AE19-62706E023703}">
                      <ahyp:hlinkClr xmlns:ahyp="http://schemas.microsoft.com/office/drawing/2018/hyperlinkcolor" val="tx"/>
                    </a:ext>
                  </a:extLst>
                </a:hlinkClick>
              </a:rPr>
              <a:t>Raphael, Archangel of Mercury</a:t>
            </a:r>
            <a:r>
              <a:rPr lang="en-US" u="sng" dirty="0">
                <a:effectLst/>
              </a:rPr>
              <a:t> </a:t>
            </a:r>
            <a:r>
              <a:rPr lang="en-US" u="sng" dirty="0">
                <a:effectLst/>
                <a:sym typeface="Wingdings" panose="05000000000000000000" pitchFamily="2" charset="2"/>
              </a:rPr>
              <a:t> </a:t>
            </a:r>
            <a:r>
              <a:rPr lang="el-GR" dirty="0"/>
              <a:t>Ερμής</a:t>
            </a:r>
            <a:r>
              <a:rPr lang="en-US" b="1" dirty="0">
                <a:sym typeface="Wingdings" panose="05000000000000000000" pitchFamily="2" charset="2"/>
              </a:rPr>
              <a:t> </a:t>
            </a:r>
            <a:endParaRPr lang="en-US" b="1" dirty="0"/>
          </a:p>
          <a:p>
            <a:pPr>
              <a:buFont typeface="Arial" panose="020B0604020202020204" pitchFamily="34" charset="0"/>
              <a:buChar char="•"/>
            </a:pPr>
            <a:r>
              <a:rPr lang="en-US" u="sng" dirty="0" err="1">
                <a:effectLst/>
                <a:hlinkClick r:id="rId5">
                  <a:extLst>
                    <a:ext uri="{A12FA001-AC4F-418D-AE19-62706E023703}">
                      <ahyp:hlinkClr xmlns:ahyp="http://schemas.microsoft.com/office/drawing/2018/hyperlinkcolor" val="tx"/>
                    </a:ext>
                  </a:extLst>
                </a:hlinkClick>
              </a:rPr>
              <a:t>Hanael</a:t>
            </a:r>
            <a:r>
              <a:rPr lang="en-US" u="sng" dirty="0">
                <a:effectLst/>
                <a:hlinkClick r:id="rId5">
                  <a:extLst>
                    <a:ext uri="{A12FA001-AC4F-418D-AE19-62706E023703}">
                      <ahyp:hlinkClr xmlns:ahyp="http://schemas.microsoft.com/office/drawing/2018/hyperlinkcolor" val="tx"/>
                    </a:ext>
                  </a:extLst>
                </a:hlinkClick>
              </a:rPr>
              <a:t>, Archangel of Venus</a:t>
            </a:r>
            <a:r>
              <a:rPr lang="en-US" u="sng" dirty="0">
                <a:effectLst/>
              </a:rPr>
              <a:t> </a:t>
            </a:r>
            <a:r>
              <a:rPr lang="en-US" u="sng" dirty="0">
                <a:effectLst/>
                <a:sym typeface="Wingdings" panose="05000000000000000000" pitchFamily="2" charset="2"/>
              </a:rPr>
              <a:t> </a:t>
            </a:r>
            <a:r>
              <a:rPr lang="el-GR" dirty="0"/>
              <a:t>Αφροδίτη</a:t>
            </a:r>
            <a:endParaRPr lang="en-US" b="1" dirty="0"/>
          </a:p>
          <a:p>
            <a:pPr>
              <a:buFont typeface="Arial" panose="020B0604020202020204" pitchFamily="34" charset="0"/>
              <a:buChar char="•"/>
            </a:pPr>
            <a:r>
              <a:rPr lang="en-US" u="sng" dirty="0" err="1">
                <a:effectLst/>
                <a:hlinkClick r:id="rId6">
                  <a:extLst>
                    <a:ext uri="{A12FA001-AC4F-418D-AE19-62706E023703}">
                      <ahyp:hlinkClr xmlns:ahyp="http://schemas.microsoft.com/office/drawing/2018/hyperlinkcolor" val="tx"/>
                    </a:ext>
                  </a:extLst>
                </a:hlinkClick>
              </a:rPr>
              <a:t>Camael</a:t>
            </a:r>
            <a:r>
              <a:rPr lang="en-US" u="sng" dirty="0">
                <a:effectLst/>
                <a:hlinkClick r:id="rId6">
                  <a:extLst>
                    <a:ext uri="{A12FA001-AC4F-418D-AE19-62706E023703}">
                      <ahyp:hlinkClr xmlns:ahyp="http://schemas.microsoft.com/office/drawing/2018/hyperlinkcolor" val="tx"/>
                    </a:ext>
                  </a:extLst>
                </a:hlinkClick>
              </a:rPr>
              <a:t>, Archangel of Mars</a:t>
            </a:r>
            <a:r>
              <a:rPr lang="en-US" u="sng" dirty="0">
                <a:effectLst/>
              </a:rPr>
              <a:t> </a:t>
            </a:r>
            <a:r>
              <a:rPr lang="en-US" u="sng" dirty="0">
                <a:effectLst/>
                <a:sym typeface="Wingdings" panose="05000000000000000000" pitchFamily="2" charset="2"/>
              </a:rPr>
              <a:t> </a:t>
            </a:r>
            <a:r>
              <a:rPr lang="el-GR" dirty="0"/>
              <a:t>Άρης</a:t>
            </a:r>
            <a:endParaRPr lang="en-US" b="1" dirty="0"/>
          </a:p>
          <a:p>
            <a:pPr>
              <a:buFont typeface="Arial" panose="020B0604020202020204" pitchFamily="34" charset="0"/>
              <a:buChar char="•"/>
            </a:pPr>
            <a:r>
              <a:rPr lang="en-US" u="sng" dirty="0" err="1">
                <a:effectLst/>
                <a:hlinkClick r:id="rId7">
                  <a:extLst>
                    <a:ext uri="{A12FA001-AC4F-418D-AE19-62706E023703}">
                      <ahyp:hlinkClr xmlns:ahyp="http://schemas.microsoft.com/office/drawing/2018/hyperlinkcolor" val="tx"/>
                    </a:ext>
                  </a:extLst>
                </a:hlinkClick>
              </a:rPr>
              <a:t>Zadkiel</a:t>
            </a:r>
            <a:r>
              <a:rPr lang="en-US" u="sng" dirty="0">
                <a:effectLst/>
                <a:hlinkClick r:id="rId7">
                  <a:extLst>
                    <a:ext uri="{A12FA001-AC4F-418D-AE19-62706E023703}">
                      <ahyp:hlinkClr xmlns:ahyp="http://schemas.microsoft.com/office/drawing/2018/hyperlinkcolor" val="tx"/>
                    </a:ext>
                  </a:extLst>
                </a:hlinkClick>
              </a:rPr>
              <a:t>, Archangel of Jupiter</a:t>
            </a:r>
            <a:r>
              <a:rPr lang="en-US" u="sng" dirty="0">
                <a:effectLst/>
              </a:rPr>
              <a:t> </a:t>
            </a:r>
            <a:r>
              <a:rPr lang="en-US" u="sng" dirty="0">
                <a:effectLst/>
                <a:sym typeface="Wingdings" panose="05000000000000000000" pitchFamily="2" charset="2"/>
              </a:rPr>
              <a:t> </a:t>
            </a:r>
            <a:r>
              <a:rPr lang="el-GR" dirty="0"/>
              <a:t>Ζεύς</a:t>
            </a:r>
            <a:endParaRPr lang="en-US" b="1" dirty="0"/>
          </a:p>
          <a:p>
            <a:pPr>
              <a:buFont typeface="Arial" panose="020B0604020202020204" pitchFamily="34" charset="0"/>
              <a:buChar char="•"/>
            </a:pPr>
            <a:r>
              <a:rPr lang="en-US" b="0" u="sng" dirty="0" err="1">
                <a:effectLst/>
                <a:hlinkClick r:id="rId8">
                  <a:extLst>
                    <a:ext uri="{A12FA001-AC4F-418D-AE19-62706E023703}">
                      <ahyp:hlinkClr xmlns:ahyp="http://schemas.microsoft.com/office/drawing/2018/hyperlinkcolor" val="tx"/>
                    </a:ext>
                  </a:extLst>
                </a:hlinkClick>
              </a:rPr>
              <a:t>Cassiel</a:t>
            </a:r>
            <a:r>
              <a:rPr lang="en-US" b="0" u="sng" dirty="0">
                <a:effectLst/>
                <a:hlinkClick r:id="rId8">
                  <a:extLst>
                    <a:ext uri="{A12FA001-AC4F-418D-AE19-62706E023703}">
                      <ahyp:hlinkClr xmlns:ahyp="http://schemas.microsoft.com/office/drawing/2018/hyperlinkcolor" val="tx"/>
                    </a:ext>
                  </a:extLst>
                </a:hlinkClick>
              </a:rPr>
              <a:t>, Archangel of Saturn</a:t>
            </a:r>
            <a:r>
              <a:rPr lang="en-US" u="sng" dirty="0">
                <a:effectLst/>
              </a:rPr>
              <a:t> </a:t>
            </a:r>
            <a:r>
              <a:rPr lang="en-US" u="sng" dirty="0">
                <a:effectLst/>
                <a:sym typeface="Wingdings" panose="05000000000000000000" pitchFamily="2" charset="2"/>
              </a:rPr>
              <a:t> </a:t>
            </a:r>
            <a:r>
              <a:rPr lang="el-GR" dirty="0"/>
              <a:t>Κρόνος</a:t>
            </a:r>
            <a:endParaRPr lang="en-US" dirty="0"/>
          </a:p>
          <a:p>
            <a:endParaRPr lang="en-US" dirty="0"/>
          </a:p>
        </p:txBody>
      </p:sp>
      <p:sp>
        <p:nvSpPr>
          <p:cNvPr id="4" name="Date Placeholder 3">
            <a:extLst>
              <a:ext uri="{FF2B5EF4-FFF2-40B4-BE49-F238E27FC236}">
                <a16:creationId xmlns:a16="http://schemas.microsoft.com/office/drawing/2014/main" id="{C2A3EF40-2E7A-AAC8-DEC3-A1294FFC9041}"/>
              </a:ext>
            </a:extLst>
          </p:cNvPr>
          <p:cNvSpPr>
            <a:spLocks noGrp="1"/>
          </p:cNvSpPr>
          <p:nvPr>
            <p:ph type="dt" sz="half" idx="10"/>
          </p:nvPr>
        </p:nvSpPr>
        <p:spPr/>
        <p:txBody>
          <a:bodyPr/>
          <a:lstStyle/>
          <a:p>
            <a:fld id="{D6BAC344-F443-4FEE-8ED5-C7A944103234}" type="datetime1">
              <a:rPr lang="en-US" smtClean="0"/>
              <a:t>4/27/2025</a:t>
            </a:fld>
            <a:endParaRPr lang="en-US" dirty="0"/>
          </a:p>
        </p:txBody>
      </p:sp>
      <p:sp>
        <p:nvSpPr>
          <p:cNvPr id="5" name="Footer Placeholder 4">
            <a:extLst>
              <a:ext uri="{FF2B5EF4-FFF2-40B4-BE49-F238E27FC236}">
                <a16:creationId xmlns:a16="http://schemas.microsoft.com/office/drawing/2014/main" id="{0AB797AB-ABA5-AAE4-F58C-D1B0375BF0B8}"/>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F94EEDC9-F481-AFB4-BD4E-269A71A9E292}"/>
              </a:ext>
            </a:extLst>
          </p:cNvPr>
          <p:cNvSpPr>
            <a:spLocks noGrp="1"/>
          </p:cNvSpPr>
          <p:nvPr>
            <p:ph type="sldNum" sz="quarter" idx="12"/>
          </p:nvPr>
        </p:nvSpPr>
        <p:spPr/>
        <p:txBody>
          <a:bodyPr/>
          <a:lstStyle/>
          <a:p>
            <a:fld id="{C71F9C22-B22B-44CB-9767-FEAA46333133}" type="slidenum">
              <a:rPr lang="en-US" smtClean="0"/>
              <a:t>61</a:t>
            </a:fld>
            <a:endParaRPr lang="en-US" dirty="0"/>
          </a:p>
        </p:txBody>
      </p:sp>
    </p:spTree>
    <p:extLst>
      <p:ext uri="{BB962C8B-B14F-4D97-AF65-F5344CB8AC3E}">
        <p14:creationId xmlns:p14="http://schemas.microsoft.com/office/powerpoint/2010/main" val="38733939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67B4B-474B-AF30-4B0D-A4081B2EEF95}"/>
              </a:ext>
            </a:extLst>
          </p:cNvPr>
          <p:cNvSpPr>
            <a:spLocks noGrp="1"/>
          </p:cNvSpPr>
          <p:nvPr>
            <p:ph type="title"/>
          </p:nvPr>
        </p:nvSpPr>
        <p:spPr/>
        <p:txBody>
          <a:bodyPr>
            <a:normAutofit fontScale="90000"/>
          </a:bodyPr>
          <a:lstStyle/>
          <a:p>
            <a:r>
              <a:rPr lang="en-US" dirty="0">
                <a:hlinkClick r:id="rId2">
                  <a:extLst>
                    <a:ext uri="{A12FA001-AC4F-418D-AE19-62706E023703}">
                      <ahyp:hlinkClr xmlns:ahyp="http://schemas.microsoft.com/office/drawing/2018/hyperlinkcolor" val="tx"/>
                    </a:ext>
                  </a:extLst>
                </a:hlinkClick>
              </a:rPr>
              <a:t>Stay away when it says </a:t>
            </a:r>
            <a:endParaRPr lang="en-US" dirty="0"/>
          </a:p>
        </p:txBody>
      </p:sp>
      <p:sp>
        <p:nvSpPr>
          <p:cNvPr id="3" name="Content Placeholder 2">
            <a:extLst>
              <a:ext uri="{FF2B5EF4-FFF2-40B4-BE49-F238E27FC236}">
                <a16:creationId xmlns:a16="http://schemas.microsoft.com/office/drawing/2014/main" id="{1C4E536C-1B82-2487-A1F1-494CCD914E95}"/>
              </a:ext>
            </a:extLst>
          </p:cNvPr>
          <p:cNvSpPr>
            <a:spLocks noGrp="1"/>
          </p:cNvSpPr>
          <p:nvPr>
            <p:ph idx="1"/>
          </p:nvPr>
        </p:nvSpPr>
        <p:spPr>
          <a:xfrm>
            <a:off x="570704" y="1733107"/>
            <a:ext cx="11621296" cy="4542646"/>
          </a:xfrm>
        </p:spPr>
        <p:txBody>
          <a:bodyPr>
            <a:normAutofit fontScale="92500"/>
          </a:bodyPr>
          <a:lstStyle/>
          <a:p>
            <a:pPr marL="457200" indent="-457200">
              <a:buFont typeface="Arial" panose="020B0604020202020204" pitchFamily="34" charset="0"/>
              <a:buChar char="•"/>
            </a:pPr>
            <a:r>
              <a:rPr lang="en-US" sz="4000" dirty="0">
                <a:latin typeface="+mj-lt"/>
              </a:rPr>
              <a:t>Angel Prayers for Inner Peace and Comfort Before Sleep</a:t>
            </a:r>
          </a:p>
          <a:p>
            <a:pPr marL="457200" indent="-457200">
              <a:buFont typeface="Arial" panose="020B0604020202020204" pitchFamily="34" charset="0"/>
              <a:buChar char="•"/>
            </a:pPr>
            <a:r>
              <a:rPr lang="en-US" sz="4000" dirty="0">
                <a:latin typeface="+mj-lt"/>
              </a:rPr>
              <a:t>Unlocking the Power of the Archangel Prayer</a:t>
            </a:r>
          </a:p>
          <a:p>
            <a:pPr marL="457200" indent="-457200">
              <a:buFont typeface="Arial" panose="020B0604020202020204" pitchFamily="34" charset="0"/>
              <a:buChar char="•"/>
            </a:pPr>
            <a:r>
              <a:rPr lang="en-US" sz="4000" dirty="0">
                <a:latin typeface="+mj-lt"/>
              </a:rPr>
              <a:t>The Healing Power of Archangel</a:t>
            </a:r>
          </a:p>
          <a:p>
            <a:pPr marL="457200" indent="-457200">
              <a:buFont typeface="Arial" panose="020B0604020202020204" pitchFamily="34" charset="0"/>
              <a:buChar char="•"/>
            </a:pPr>
            <a:r>
              <a:rPr lang="en-US" sz="4000" dirty="0">
                <a:latin typeface="+mj-lt"/>
              </a:rPr>
              <a:t>Key to Manifesting Miracles</a:t>
            </a:r>
          </a:p>
          <a:p>
            <a:pPr marL="457200" indent="-457200">
              <a:buFont typeface="Arial" panose="020B0604020202020204" pitchFamily="34" charset="0"/>
              <a:buChar char="•"/>
            </a:pPr>
            <a:r>
              <a:rPr lang="en-US" sz="4000" dirty="0">
                <a:latin typeface="+mj-lt"/>
              </a:rPr>
              <a:t>Connecting with Your Guardian</a:t>
            </a:r>
          </a:p>
          <a:p>
            <a:endParaRPr lang="en-US" b="1" dirty="0"/>
          </a:p>
          <a:p>
            <a:endParaRPr lang="en-US" dirty="0"/>
          </a:p>
        </p:txBody>
      </p:sp>
      <p:sp>
        <p:nvSpPr>
          <p:cNvPr id="4" name="Date Placeholder 3">
            <a:extLst>
              <a:ext uri="{FF2B5EF4-FFF2-40B4-BE49-F238E27FC236}">
                <a16:creationId xmlns:a16="http://schemas.microsoft.com/office/drawing/2014/main" id="{D3F0C63D-3902-EEBC-A636-17712A933177}"/>
              </a:ext>
            </a:extLst>
          </p:cNvPr>
          <p:cNvSpPr>
            <a:spLocks noGrp="1"/>
          </p:cNvSpPr>
          <p:nvPr>
            <p:ph type="dt" sz="half" idx="10"/>
          </p:nvPr>
        </p:nvSpPr>
        <p:spPr/>
        <p:txBody>
          <a:bodyPr/>
          <a:lstStyle/>
          <a:p>
            <a:fld id="{AE6017A7-3BDF-4C9A-8817-6659D86EF03D}" type="datetime1">
              <a:rPr lang="en-US" smtClean="0"/>
              <a:t>4/27/2025</a:t>
            </a:fld>
            <a:endParaRPr lang="en-US" dirty="0"/>
          </a:p>
        </p:txBody>
      </p:sp>
      <p:sp>
        <p:nvSpPr>
          <p:cNvPr id="5" name="Footer Placeholder 4">
            <a:extLst>
              <a:ext uri="{FF2B5EF4-FFF2-40B4-BE49-F238E27FC236}">
                <a16:creationId xmlns:a16="http://schemas.microsoft.com/office/drawing/2014/main" id="{376DA46C-0729-40F8-87F0-E6DE6E38898B}"/>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9CF92ED0-4E01-193C-5C9E-E44BF0D5F38E}"/>
              </a:ext>
            </a:extLst>
          </p:cNvPr>
          <p:cNvSpPr>
            <a:spLocks noGrp="1"/>
          </p:cNvSpPr>
          <p:nvPr>
            <p:ph type="sldNum" sz="quarter" idx="12"/>
          </p:nvPr>
        </p:nvSpPr>
        <p:spPr/>
        <p:txBody>
          <a:bodyPr/>
          <a:lstStyle/>
          <a:p>
            <a:fld id="{C71F9C22-B22B-44CB-9767-FEAA46333133}" type="slidenum">
              <a:rPr lang="en-US" smtClean="0"/>
              <a:t>62</a:t>
            </a:fld>
            <a:endParaRPr lang="en-US" dirty="0"/>
          </a:p>
        </p:txBody>
      </p:sp>
    </p:spTree>
    <p:extLst>
      <p:ext uri="{BB962C8B-B14F-4D97-AF65-F5344CB8AC3E}">
        <p14:creationId xmlns:p14="http://schemas.microsoft.com/office/powerpoint/2010/main" val="31789377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685F9-C768-1586-56B6-B6C9CA127639}"/>
              </a:ext>
            </a:extLst>
          </p:cNvPr>
          <p:cNvSpPr>
            <a:spLocks noGrp="1"/>
          </p:cNvSpPr>
          <p:nvPr>
            <p:ph type="title"/>
          </p:nvPr>
        </p:nvSpPr>
        <p:spPr/>
        <p:txBody>
          <a:bodyPr>
            <a:normAutofit fontScale="90000"/>
          </a:bodyPr>
          <a:lstStyle/>
          <a:p>
            <a:r>
              <a:rPr lang="en-US" dirty="0"/>
              <a:t>Angels get </a:t>
            </a:r>
            <a:r>
              <a:rPr lang="en-US" dirty="0" err="1"/>
              <a:t>gatgets</a:t>
            </a:r>
            <a:endParaRPr lang="en-US" dirty="0"/>
          </a:p>
        </p:txBody>
      </p:sp>
      <p:sp>
        <p:nvSpPr>
          <p:cNvPr id="3" name="Content Placeholder 2">
            <a:extLst>
              <a:ext uri="{FF2B5EF4-FFF2-40B4-BE49-F238E27FC236}">
                <a16:creationId xmlns:a16="http://schemas.microsoft.com/office/drawing/2014/main" id="{357D053E-2FD2-BEEA-111B-5BCDDA0BE62B}"/>
              </a:ext>
            </a:extLst>
          </p:cNvPr>
          <p:cNvSpPr>
            <a:spLocks noGrp="1"/>
          </p:cNvSpPr>
          <p:nvPr>
            <p:ph idx="1"/>
          </p:nvPr>
        </p:nvSpPr>
        <p:spPr/>
        <p:txBody>
          <a:bodyPr/>
          <a:lstStyle/>
          <a:p>
            <a:r>
              <a:rPr lang="en-US" b="0" i="0" dirty="0">
                <a:solidFill>
                  <a:srgbClr val="000000"/>
                </a:solidFill>
                <a:effectLst/>
                <a:latin typeface="Arial" panose="020B0604020202020204" pitchFamily="34" charset="0"/>
                <a:cs typeface="Arial" panose="020B0604020202020204" pitchFamily="34" charset="0"/>
              </a:rPr>
              <a:t>Angels have certain tasks and are caretakers of events and objects as also seen in the revelation with </a:t>
            </a:r>
            <a:r>
              <a:rPr lang="en-US" b="0" i="0" dirty="0">
                <a:solidFill>
                  <a:srgbClr val="0070C0"/>
                </a:solidFill>
                <a:effectLst/>
                <a:latin typeface="Arial" panose="020B0604020202020204" pitchFamily="34" charset="0"/>
                <a:cs typeface="Arial" panose="020B0604020202020204" pitchFamily="34" charset="0"/>
              </a:rPr>
              <a:t>censors,  trumpets, bowls and the seal of the living God and other tools and keys</a:t>
            </a:r>
            <a:endParaRPr lang="en-US" dirty="0">
              <a:solidFill>
                <a:srgbClr val="0070C0"/>
              </a:solidFill>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70FDF8D4-9237-274A-FBED-F55DB6EC6EB0}"/>
              </a:ext>
            </a:extLst>
          </p:cNvPr>
          <p:cNvSpPr>
            <a:spLocks noGrp="1"/>
          </p:cNvSpPr>
          <p:nvPr>
            <p:ph type="dt" sz="half" idx="10"/>
          </p:nvPr>
        </p:nvSpPr>
        <p:spPr/>
        <p:txBody>
          <a:bodyPr/>
          <a:lstStyle/>
          <a:p>
            <a:fld id="{37C6D86E-5BED-446B-8336-9112FE2464BA}" type="datetime1">
              <a:rPr lang="en-US" smtClean="0"/>
              <a:t>4/27/2025</a:t>
            </a:fld>
            <a:endParaRPr lang="en-US" dirty="0"/>
          </a:p>
        </p:txBody>
      </p:sp>
      <p:sp>
        <p:nvSpPr>
          <p:cNvPr id="5" name="Footer Placeholder 4">
            <a:extLst>
              <a:ext uri="{FF2B5EF4-FFF2-40B4-BE49-F238E27FC236}">
                <a16:creationId xmlns:a16="http://schemas.microsoft.com/office/drawing/2014/main" id="{7CD97067-8081-53B0-D6D8-13F89DA8E5CD}"/>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4136405C-7030-6E6E-4479-CDB53D66F32B}"/>
              </a:ext>
            </a:extLst>
          </p:cNvPr>
          <p:cNvSpPr>
            <a:spLocks noGrp="1"/>
          </p:cNvSpPr>
          <p:nvPr>
            <p:ph type="sldNum" sz="quarter" idx="12"/>
          </p:nvPr>
        </p:nvSpPr>
        <p:spPr/>
        <p:txBody>
          <a:bodyPr/>
          <a:lstStyle/>
          <a:p>
            <a:fld id="{C71F9C22-B22B-44CB-9767-FEAA46333133}" type="slidenum">
              <a:rPr lang="en-US" smtClean="0"/>
              <a:t>63</a:t>
            </a:fld>
            <a:endParaRPr lang="en-US" dirty="0"/>
          </a:p>
        </p:txBody>
      </p:sp>
    </p:spTree>
    <p:extLst>
      <p:ext uri="{BB962C8B-B14F-4D97-AF65-F5344CB8AC3E}">
        <p14:creationId xmlns:p14="http://schemas.microsoft.com/office/powerpoint/2010/main" val="38270075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4663A-B4E5-146F-2DF7-8876D22D4115}"/>
              </a:ext>
            </a:extLst>
          </p:cNvPr>
          <p:cNvSpPr>
            <a:spLocks noGrp="1"/>
          </p:cNvSpPr>
          <p:nvPr>
            <p:ph type="title"/>
          </p:nvPr>
        </p:nvSpPr>
        <p:spPr/>
        <p:txBody>
          <a:bodyPr>
            <a:noAutofit/>
          </a:bodyPr>
          <a:lstStyle/>
          <a:p>
            <a:r>
              <a:rPr lang="en-US" sz="5400" dirty="0"/>
              <a:t>You can hear the Angels fly</a:t>
            </a:r>
          </a:p>
        </p:txBody>
      </p:sp>
      <p:sp>
        <p:nvSpPr>
          <p:cNvPr id="3" name="Content Placeholder 2">
            <a:extLst>
              <a:ext uri="{FF2B5EF4-FFF2-40B4-BE49-F238E27FC236}">
                <a16:creationId xmlns:a16="http://schemas.microsoft.com/office/drawing/2014/main" id="{23617F4C-EA8D-66C9-628D-8D8378D31310}"/>
              </a:ext>
            </a:extLst>
          </p:cNvPr>
          <p:cNvSpPr>
            <a:spLocks noGrp="1"/>
          </p:cNvSpPr>
          <p:nvPr>
            <p:ph idx="1"/>
          </p:nvPr>
        </p:nvSpPr>
        <p:spPr>
          <a:xfrm>
            <a:off x="522041" y="1848338"/>
            <a:ext cx="11144738" cy="5009662"/>
          </a:xfrm>
        </p:spPr>
        <p:txBody>
          <a:bodyPr>
            <a:normAutofit/>
          </a:bodyPr>
          <a:lstStyle/>
          <a:p>
            <a:r>
              <a:rPr lang="en-US" b="0" i="0" dirty="0">
                <a:solidFill>
                  <a:srgbClr val="000000"/>
                </a:solidFill>
                <a:effectLst/>
                <a:latin typeface="Times New Roman" panose="02020603050405020304" pitchFamily="18" charset="0"/>
              </a:rPr>
              <a:t>They make sound when they fly</a:t>
            </a:r>
          </a:p>
          <a:p>
            <a:br>
              <a:rPr lang="en-US" dirty="0"/>
            </a:br>
            <a:r>
              <a:rPr lang="en-US" sz="3300" b="1" i="1" dirty="0">
                <a:solidFill>
                  <a:srgbClr val="0070C0"/>
                </a:solidFill>
                <a:latin typeface="Times New Roman" panose="02020603050405020304" pitchFamily="18" charset="0"/>
              </a:rPr>
              <a:t>Revelation 8:13</a:t>
            </a:r>
            <a:br>
              <a:rPr lang="en-US" sz="3300" b="1" i="1" dirty="0">
                <a:solidFill>
                  <a:srgbClr val="0070C0"/>
                </a:solidFill>
                <a:latin typeface="Times New Roman" panose="02020603050405020304" pitchFamily="18" charset="0"/>
              </a:rPr>
            </a:br>
            <a:r>
              <a:rPr lang="en-US" sz="3300" b="1" i="1" dirty="0">
                <a:solidFill>
                  <a:srgbClr val="0070C0"/>
                </a:solidFill>
                <a:latin typeface="Times New Roman" panose="02020603050405020304" pitchFamily="18" charset="0"/>
              </a:rPr>
              <a:t>And I beheld, and </a:t>
            </a:r>
            <a:r>
              <a:rPr lang="en-US" sz="3300" b="1" i="1" dirty="0">
                <a:solidFill>
                  <a:schemeClr val="tx1"/>
                </a:solidFill>
                <a:highlight>
                  <a:srgbClr val="FF0000"/>
                </a:highlight>
                <a:latin typeface="Times New Roman" panose="02020603050405020304" pitchFamily="18" charset="0"/>
              </a:rPr>
              <a:t>heard</a:t>
            </a:r>
            <a:r>
              <a:rPr lang="en-US" sz="3300" b="1" i="1" dirty="0">
                <a:solidFill>
                  <a:schemeClr val="tx1"/>
                </a:solidFill>
                <a:latin typeface="Times New Roman" panose="02020603050405020304" pitchFamily="18" charset="0"/>
              </a:rPr>
              <a:t> </a:t>
            </a:r>
            <a:r>
              <a:rPr lang="en-US" sz="3300" b="1" i="1" dirty="0">
                <a:solidFill>
                  <a:srgbClr val="0070C0"/>
                </a:solidFill>
                <a:latin typeface="Times New Roman" panose="02020603050405020304" pitchFamily="18" charset="0"/>
              </a:rPr>
              <a:t>an angel flying through the midst of heaven, saying with a loud voice, Woe, woe, woe, to the </a:t>
            </a:r>
            <a:r>
              <a:rPr lang="en-US" sz="3300" b="1" i="1" dirty="0" err="1">
                <a:solidFill>
                  <a:srgbClr val="0070C0"/>
                </a:solidFill>
                <a:latin typeface="Times New Roman" panose="02020603050405020304" pitchFamily="18" charset="0"/>
              </a:rPr>
              <a:t>inhabiters</a:t>
            </a:r>
            <a:r>
              <a:rPr lang="en-US" sz="3300" b="1" i="1" dirty="0">
                <a:solidFill>
                  <a:srgbClr val="0070C0"/>
                </a:solidFill>
                <a:latin typeface="Times New Roman" panose="02020603050405020304" pitchFamily="18" charset="0"/>
              </a:rPr>
              <a:t> of the earth by reason of the other voices of the trumpet of the three angels, which are yet to sound!</a:t>
            </a:r>
          </a:p>
        </p:txBody>
      </p:sp>
      <p:sp>
        <p:nvSpPr>
          <p:cNvPr id="4" name="Date Placeholder 3">
            <a:extLst>
              <a:ext uri="{FF2B5EF4-FFF2-40B4-BE49-F238E27FC236}">
                <a16:creationId xmlns:a16="http://schemas.microsoft.com/office/drawing/2014/main" id="{9DFCCF2C-A1DC-D360-0490-3CECA229B605}"/>
              </a:ext>
            </a:extLst>
          </p:cNvPr>
          <p:cNvSpPr>
            <a:spLocks noGrp="1"/>
          </p:cNvSpPr>
          <p:nvPr>
            <p:ph type="dt" sz="half" idx="10"/>
          </p:nvPr>
        </p:nvSpPr>
        <p:spPr/>
        <p:txBody>
          <a:bodyPr/>
          <a:lstStyle/>
          <a:p>
            <a:fld id="{C7485CEF-A812-48DB-BEAD-918B0675BC45}" type="datetime1">
              <a:rPr lang="en-US" smtClean="0"/>
              <a:t>4/27/2025</a:t>
            </a:fld>
            <a:endParaRPr lang="en-US" dirty="0"/>
          </a:p>
        </p:txBody>
      </p:sp>
      <p:sp>
        <p:nvSpPr>
          <p:cNvPr id="5" name="Footer Placeholder 4">
            <a:extLst>
              <a:ext uri="{FF2B5EF4-FFF2-40B4-BE49-F238E27FC236}">
                <a16:creationId xmlns:a16="http://schemas.microsoft.com/office/drawing/2014/main" id="{DB093E7F-CE2D-24D9-F2AC-97E880D754C5}"/>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9EF0BAD3-84D3-BECD-E115-4C5A7205C09D}"/>
              </a:ext>
            </a:extLst>
          </p:cNvPr>
          <p:cNvSpPr>
            <a:spLocks noGrp="1"/>
          </p:cNvSpPr>
          <p:nvPr>
            <p:ph type="sldNum" sz="quarter" idx="12"/>
          </p:nvPr>
        </p:nvSpPr>
        <p:spPr/>
        <p:txBody>
          <a:bodyPr/>
          <a:lstStyle/>
          <a:p>
            <a:fld id="{C71F9C22-B22B-44CB-9767-FEAA46333133}" type="slidenum">
              <a:rPr lang="en-US" smtClean="0"/>
              <a:t>64</a:t>
            </a:fld>
            <a:endParaRPr lang="en-US" dirty="0"/>
          </a:p>
        </p:txBody>
      </p:sp>
    </p:spTree>
    <p:extLst>
      <p:ext uri="{BB962C8B-B14F-4D97-AF65-F5344CB8AC3E}">
        <p14:creationId xmlns:p14="http://schemas.microsoft.com/office/powerpoint/2010/main" val="23325205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F6E75-95D0-AD6C-EE82-0DE510F77E73}"/>
              </a:ext>
            </a:extLst>
          </p:cNvPr>
          <p:cNvSpPr>
            <a:spLocks noGrp="1"/>
          </p:cNvSpPr>
          <p:nvPr>
            <p:ph type="title"/>
          </p:nvPr>
        </p:nvSpPr>
        <p:spPr>
          <a:xfrm>
            <a:off x="0" y="151667"/>
            <a:ext cx="12188821" cy="915132"/>
          </a:xfrm>
        </p:spPr>
        <p:txBody>
          <a:bodyPr>
            <a:normAutofit fontScale="90000"/>
          </a:bodyPr>
          <a:lstStyle/>
          <a:p>
            <a:r>
              <a:rPr lang="en-US" dirty="0"/>
              <a:t>Gospel in the tribulation</a:t>
            </a:r>
          </a:p>
        </p:txBody>
      </p:sp>
      <p:sp>
        <p:nvSpPr>
          <p:cNvPr id="3" name="Content Placeholder 2">
            <a:extLst>
              <a:ext uri="{FF2B5EF4-FFF2-40B4-BE49-F238E27FC236}">
                <a16:creationId xmlns:a16="http://schemas.microsoft.com/office/drawing/2014/main" id="{E98A82D2-EFD5-C212-BE70-529E8AD48330}"/>
              </a:ext>
            </a:extLst>
          </p:cNvPr>
          <p:cNvSpPr>
            <a:spLocks noGrp="1"/>
          </p:cNvSpPr>
          <p:nvPr>
            <p:ph idx="1"/>
          </p:nvPr>
        </p:nvSpPr>
        <p:spPr>
          <a:xfrm>
            <a:off x="570704" y="2251559"/>
            <a:ext cx="11047411" cy="4606441"/>
          </a:xfrm>
        </p:spPr>
        <p:txBody>
          <a:bodyPr>
            <a:normAutofit fontScale="47500" lnSpcReduction="20000"/>
          </a:bodyPr>
          <a:lstStyle/>
          <a:p>
            <a:r>
              <a:rPr lang="en-US" sz="5800" b="0" i="1" dirty="0">
                <a:solidFill>
                  <a:srgbClr val="000000"/>
                </a:solidFill>
                <a:effectLst/>
                <a:latin typeface="Times New Roman" panose="02020603050405020304" pitchFamily="18" charset="0"/>
              </a:rPr>
              <a:t>Ele </a:t>
            </a:r>
            <a:r>
              <a:rPr lang="en-US" sz="5800" b="0" i="1" dirty="0" err="1">
                <a:solidFill>
                  <a:srgbClr val="000000"/>
                </a:solidFill>
                <a:effectLst/>
                <a:latin typeface="Times New Roman" panose="02020603050405020304" pitchFamily="18" charset="0"/>
              </a:rPr>
              <a:t>HaSodod</a:t>
            </a:r>
            <a:r>
              <a:rPr lang="en-US" sz="5800" b="0" i="1" dirty="0">
                <a:solidFill>
                  <a:srgbClr val="000000"/>
                </a:solidFill>
                <a:effectLst/>
                <a:latin typeface="Times New Roman" panose="02020603050405020304" pitchFamily="18" charset="0"/>
              </a:rPr>
              <a:t> 9: 1 Then the fifth messenger blew, and I saw that </a:t>
            </a:r>
            <a:r>
              <a:rPr lang="en-US" sz="5800" b="1" i="1" dirty="0">
                <a:solidFill>
                  <a:srgbClr val="000000"/>
                </a:solidFill>
                <a:effectLst/>
                <a:latin typeface="Times New Roman" panose="02020603050405020304" pitchFamily="18" charset="0"/>
              </a:rPr>
              <a:t>a star </a:t>
            </a:r>
            <a:r>
              <a:rPr lang="en-US" sz="5800" b="0" i="1" dirty="0">
                <a:solidFill>
                  <a:srgbClr val="000000"/>
                </a:solidFill>
                <a:effectLst/>
                <a:latin typeface="Times New Roman" panose="02020603050405020304" pitchFamily="18" charset="0"/>
              </a:rPr>
              <a:t>fell onto the earth from the heavens, and </a:t>
            </a:r>
            <a:r>
              <a:rPr lang="en-US" sz="5800" b="1" i="1" dirty="0">
                <a:solidFill>
                  <a:srgbClr val="000000"/>
                </a:solidFill>
                <a:effectLst/>
                <a:latin typeface="Times New Roman" panose="02020603050405020304" pitchFamily="18" charset="0"/>
              </a:rPr>
              <a:t>to him the key of the Deep was given</a:t>
            </a:r>
            <a:r>
              <a:rPr lang="en-US" sz="5800" b="0" i="1" dirty="0">
                <a:solidFill>
                  <a:srgbClr val="000000"/>
                </a:solidFill>
                <a:effectLst/>
                <a:latin typeface="Times New Roman" panose="02020603050405020304" pitchFamily="18" charset="0"/>
              </a:rPr>
              <a:t>.</a:t>
            </a:r>
          </a:p>
          <a:p>
            <a:br>
              <a:rPr lang="en-US" dirty="0"/>
            </a:br>
            <a:r>
              <a:rPr lang="en-US" sz="5100" b="0" i="0" dirty="0">
                <a:solidFill>
                  <a:srgbClr val="000000"/>
                </a:solidFill>
                <a:effectLst/>
                <a:latin typeface="Arial" panose="020B0604020202020204" pitchFamily="34" charset="0"/>
                <a:cs typeface="Arial" panose="020B0604020202020204" pitchFamily="34" charset="0"/>
              </a:rPr>
              <a:t>In the tribulation the gospel is given to angels </a:t>
            </a:r>
          </a:p>
          <a:p>
            <a:endParaRPr lang="en-US" b="0" i="0" dirty="0">
              <a:solidFill>
                <a:srgbClr val="000000"/>
              </a:solidFill>
              <a:effectLst/>
              <a:latin typeface="Times New Roman" panose="02020603050405020304" pitchFamily="18" charset="0"/>
            </a:endParaRPr>
          </a:p>
          <a:p>
            <a:r>
              <a:rPr lang="en-US" sz="7600" b="1" i="1" dirty="0">
                <a:solidFill>
                  <a:srgbClr val="0070C0"/>
                </a:solidFill>
                <a:latin typeface="Times New Roman" panose="02020603050405020304" pitchFamily="18" charset="0"/>
              </a:rPr>
              <a:t>Revelation 14:6 And I saw another angel fly in the midst of heaven, having the everlasting gospel to preach unto them that dwell on the earth, and to every nation, and kindred, and tongue, and people.</a:t>
            </a:r>
          </a:p>
        </p:txBody>
      </p:sp>
      <p:sp>
        <p:nvSpPr>
          <p:cNvPr id="4" name="Date Placeholder 3">
            <a:extLst>
              <a:ext uri="{FF2B5EF4-FFF2-40B4-BE49-F238E27FC236}">
                <a16:creationId xmlns:a16="http://schemas.microsoft.com/office/drawing/2014/main" id="{10D4BACA-1D62-C88E-A53C-98B48B9D19F0}"/>
              </a:ext>
            </a:extLst>
          </p:cNvPr>
          <p:cNvSpPr>
            <a:spLocks noGrp="1"/>
          </p:cNvSpPr>
          <p:nvPr>
            <p:ph type="dt" sz="half" idx="10"/>
          </p:nvPr>
        </p:nvSpPr>
        <p:spPr/>
        <p:txBody>
          <a:bodyPr/>
          <a:lstStyle/>
          <a:p>
            <a:fld id="{05B519C2-C820-4445-AEB4-57A663E53819}" type="datetime1">
              <a:rPr lang="en-US" smtClean="0"/>
              <a:t>4/27/2025</a:t>
            </a:fld>
            <a:endParaRPr lang="en-US" dirty="0"/>
          </a:p>
        </p:txBody>
      </p:sp>
      <p:sp>
        <p:nvSpPr>
          <p:cNvPr id="5" name="Footer Placeholder 4">
            <a:extLst>
              <a:ext uri="{FF2B5EF4-FFF2-40B4-BE49-F238E27FC236}">
                <a16:creationId xmlns:a16="http://schemas.microsoft.com/office/drawing/2014/main" id="{15953748-192B-E21E-4D49-BA0F6B34FAF2}"/>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2302BC50-EF21-8F28-73F0-1B552F615C05}"/>
              </a:ext>
            </a:extLst>
          </p:cNvPr>
          <p:cNvSpPr>
            <a:spLocks noGrp="1"/>
          </p:cNvSpPr>
          <p:nvPr>
            <p:ph type="sldNum" sz="quarter" idx="12"/>
          </p:nvPr>
        </p:nvSpPr>
        <p:spPr/>
        <p:txBody>
          <a:bodyPr/>
          <a:lstStyle/>
          <a:p>
            <a:fld id="{C71F9C22-B22B-44CB-9767-FEAA46333133}" type="slidenum">
              <a:rPr lang="en-US" smtClean="0"/>
              <a:t>65</a:t>
            </a:fld>
            <a:endParaRPr lang="en-US" dirty="0"/>
          </a:p>
        </p:txBody>
      </p:sp>
    </p:spTree>
    <p:extLst>
      <p:ext uri="{BB962C8B-B14F-4D97-AF65-F5344CB8AC3E}">
        <p14:creationId xmlns:p14="http://schemas.microsoft.com/office/powerpoint/2010/main" val="23905721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54065-59A9-A50F-CDE9-EE87FA0EA283}"/>
              </a:ext>
            </a:extLst>
          </p:cNvPr>
          <p:cNvSpPr>
            <a:spLocks noGrp="1"/>
          </p:cNvSpPr>
          <p:nvPr>
            <p:ph type="title"/>
          </p:nvPr>
        </p:nvSpPr>
        <p:spPr/>
        <p:txBody>
          <a:bodyPr>
            <a:normAutofit fontScale="90000"/>
          </a:bodyPr>
          <a:lstStyle/>
          <a:p>
            <a:r>
              <a:rPr lang="en-US" dirty="0"/>
              <a:t>God gives them tools</a:t>
            </a:r>
          </a:p>
        </p:txBody>
      </p:sp>
      <p:sp>
        <p:nvSpPr>
          <p:cNvPr id="3" name="Content Placeholder 2">
            <a:extLst>
              <a:ext uri="{FF2B5EF4-FFF2-40B4-BE49-F238E27FC236}">
                <a16:creationId xmlns:a16="http://schemas.microsoft.com/office/drawing/2014/main" id="{AF89CC55-EFC0-788D-3581-EB7A8B473E88}"/>
              </a:ext>
            </a:extLst>
          </p:cNvPr>
          <p:cNvSpPr>
            <a:spLocks noGrp="1"/>
          </p:cNvSpPr>
          <p:nvPr>
            <p:ph idx="1"/>
          </p:nvPr>
        </p:nvSpPr>
        <p:spPr>
          <a:xfrm>
            <a:off x="572294" y="1242646"/>
            <a:ext cx="11047411" cy="5189415"/>
          </a:xfrm>
        </p:spPr>
        <p:txBody>
          <a:bodyPr>
            <a:normAutofit fontScale="92500" lnSpcReduction="10000"/>
          </a:bodyPr>
          <a:lstStyle/>
          <a:p>
            <a:r>
              <a:rPr lang="en-US" b="0" i="0" dirty="0">
                <a:solidFill>
                  <a:srgbClr val="000000"/>
                </a:solidFill>
                <a:effectLst/>
                <a:latin typeface="Arial" panose="020B0604020202020204" pitchFamily="34" charset="0"/>
                <a:cs typeface="Arial" panose="020B0604020202020204" pitchFamily="34" charset="0"/>
              </a:rPr>
              <a:t>They have keys from God</a:t>
            </a:r>
          </a:p>
          <a:p>
            <a:endParaRPr lang="en-US" b="0" i="0" dirty="0">
              <a:solidFill>
                <a:srgbClr val="000000"/>
              </a:solidFill>
              <a:effectLst/>
              <a:latin typeface="Arial" panose="020B0604020202020204" pitchFamily="34" charset="0"/>
              <a:cs typeface="Arial" panose="020B0604020202020204" pitchFamily="34" charset="0"/>
            </a:endParaRPr>
          </a:p>
          <a:p>
            <a:br>
              <a:rPr lang="en-US" dirty="0"/>
            </a:br>
            <a:r>
              <a:rPr lang="en-US" b="1" i="1" dirty="0">
                <a:solidFill>
                  <a:srgbClr val="0070C0"/>
                </a:solidFill>
                <a:effectLst/>
                <a:latin typeface="Times New Roman" panose="02020603050405020304" pitchFamily="18" charset="0"/>
              </a:rPr>
              <a:t>Revelation 20:1 And I saw an angel come down from heaven, having the key of the bottomless pit and a great chain in his hand.</a:t>
            </a:r>
            <a:br>
              <a:rPr lang="en-US" i="1" dirty="0">
                <a:solidFill>
                  <a:srgbClr val="0070C0"/>
                </a:solidFill>
              </a:rPr>
            </a:br>
            <a:endParaRPr lang="en-US" i="1" dirty="0">
              <a:solidFill>
                <a:srgbClr val="0070C0"/>
              </a:solidFill>
            </a:endParaRPr>
          </a:p>
        </p:txBody>
      </p:sp>
      <p:sp>
        <p:nvSpPr>
          <p:cNvPr id="4" name="Date Placeholder 3">
            <a:extLst>
              <a:ext uri="{FF2B5EF4-FFF2-40B4-BE49-F238E27FC236}">
                <a16:creationId xmlns:a16="http://schemas.microsoft.com/office/drawing/2014/main" id="{3A05C903-DBF5-5655-AB4B-C08185435EF3}"/>
              </a:ext>
            </a:extLst>
          </p:cNvPr>
          <p:cNvSpPr>
            <a:spLocks noGrp="1"/>
          </p:cNvSpPr>
          <p:nvPr>
            <p:ph type="dt" sz="half" idx="10"/>
          </p:nvPr>
        </p:nvSpPr>
        <p:spPr/>
        <p:txBody>
          <a:bodyPr/>
          <a:lstStyle/>
          <a:p>
            <a:fld id="{A30F0EB5-40E9-48D1-A64E-79F53457ABC9}" type="datetime1">
              <a:rPr lang="en-US" smtClean="0"/>
              <a:t>4/27/2025</a:t>
            </a:fld>
            <a:endParaRPr lang="en-US" dirty="0"/>
          </a:p>
        </p:txBody>
      </p:sp>
      <p:sp>
        <p:nvSpPr>
          <p:cNvPr id="5" name="Footer Placeholder 4">
            <a:extLst>
              <a:ext uri="{FF2B5EF4-FFF2-40B4-BE49-F238E27FC236}">
                <a16:creationId xmlns:a16="http://schemas.microsoft.com/office/drawing/2014/main" id="{EFED22D3-95CA-A92F-93B4-ADE8B854999D}"/>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271FA717-614C-A553-6B56-E0530ED94BC7}"/>
              </a:ext>
            </a:extLst>
          </p:cNvPr>
          <p:cNvSpPr>
            <a:spLocks noGrp="1"/>
          </p:cNvSpPr>
          <p:nvPr>
            <p:ph type="sldNum" sz="quarter" idx="12"/>
          </p:nvPr>
        </p:nvSpPr>
        <p:spPr/>
        <p:txBody>
          <a:bodyPr/>
          <a:lstStyle/>
          <a:p>
            <a:fld id="{C71F9C22-B22B-44CB-9767-FEAA46333133}" type="slidenum">
              <a:rPr lang="en-US" smtClean="0"/>
              <a:t>66</a:t>
            </a:fld>
            <a:endParaRPr lang="en-US" dirty="0"/>
          </a:p>
        </p:txBody>
      </p:sp>
    </p:spTree>
    <p:extLst>
      <p:ext uri="{BB962C8B-B14F-4D97-AF65-F5344CB8AC3E}">
        <p14:creationId xmlns:p14="http://schemas.microsoft.com/office/powerpoint/2010/main" val="23174066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F231E-499C-5E0D-D937-A1DE033ECC4C}"/>
              </a:ext>
            </a:extLst>
          </p:cNvPr>
          <p:cNvSpPr>
            <a:spLocks noGrp="1"/>
          </p:cNvSpPr>
          <p:nvPr>
            <p:ph type="title"/>
          </p:nvPr>
        </p:nvSpPr>
        <p:spPr/>
        <p:txBody>
          <a:bodyPr>
            <a:normAutofit fontScale="90000"/>
          </a:bodyPr>
          <a:lstStyle/>
          <a:p>
            <a:r>
              <a:rPr lang="en-US" dirty="0"/>
              <a:t>Angels</a:t>
            </a:r>
          </a:p>
        </p:txBody>
      </p:sp>
      <p:sp>
        <p:nvSpPr>
          <p:cNvPr id="3" name="Content Placeholder 2">
            <a:extLst>
              <a:ext uri="{FF2B5EF4-FFF2-40B4-BE49-F238E27FC236}">
                <a16:creationId xmlns:a16="http://schemas.microsoft.com/office/drawing/2014/main" id="{425FD716-4E31-880E-98D2-09A3FFCFAA79}"/>
              </a:ext>
            </a:extLst>
          </p:cNvPr>
          <p:cNvSpPr>
            <a:spLocks noGrp="1"/>
          </p:cNvSpPr>
          <p:nvPr>
            <p:ph idx="1"/>
          </p:nvPr>
        </p:nvSpPr>
        <p:spPr/>
        <p:txBody>
          <a:bodyPr>
            <a:normAutofit fontScale="85000" lnSpcReduction="10000"/>
          </a:bodyPr>
          <a:lstStyle/>
          <a:p>
            <a:r>
              <a:rPr lang="en-US" sz="6000" b="0" i="0" dirty="0">
                <a:effectLst/>
                <a:latin typeface="Arial" panose="020B0604020202020204" pitchFamily="34" charset="0"/>
                <a:cs typeface="Arial" panose="020B0604020202020204" pitchFamily="34" charset="0"/>
              </a:rPr>
              <a:t>They harvest the earth and are the companions and brothers of the saints. </a:t>
            </a:r>
            <a:br>
              <a:rPr lang="en-US" sz="6000" b="0" i="0" dirty="0">
                <a:solidFill>
                  <a:srgbClr val="000000"/>
                </a:solidFill>
                <a:effectLst/>
                <a:latin typeface="Arial" panose="020B0604020202020204" pitchFamily="34" charset="0"/>
                <a:cs typeface="Arial" panose="020B0604020202020204" pitchFamily="34" charset="0"/>
              </a:rPr>
            </a:br>
            <a:r>
              <a:rPr lang="en-US" sz="6000" b="0" i="0" dirty="0">
                <a:solidFill>
                  <a:srgbClr val="0070C0"/>
                </a:solidFill>
                <a:effectLst/>
                <a:latin typeface="Arial" panose="020B0604020202020204" pitchFamily="34" charset="0"/>
                <a:cs typeface="Arial" panose="020B0604020202020204" pitchFamily="34" charset="0"/>
              </a:rPr>
              <a:t>They punish the wicked, the beast, the religion and economics of Babylon and</a:t>
            </a:r>
            <a:endParaRPr lang="en-US" sz="6000" dirty="0">
              <a:solidFill>
                <a:srgbClr val="0070C0"/>
              </a:solidFill>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B2726485-F63B-7651-CE33-9434FF544301}"/>
              </a:ext>
            </a:extLst>
          </p:cNvPr>
          <p:cNvSpPr>
            <a:spLocks noGrp="1"/>
          </p:cNvSpPr>
          <p:nvPr>
            <p:ph type="dt" sz="half" idx="10"/>
          </p:nvPr>
        </p:nvSpPr>
        <p:spPr/>
        <p:txBody>
          <a:bodyPr/>
          <a:lstStyle/>
          <a:p>
            <a:fld id="{68FABC04-D5B8-458B-9C2E-18041B0C14D1}" type="datetime1">
              <a:rPr lang="en-US" smtClean="0"/>
              <a:t>4/27/2025</a:t>
            </a:fld>
            <a:endParaRPr lang="en-US" dirty="0"/>
          </a:p>
        </p:txBody>
      </p:sp>
      <p:sp>
        <p:nvSpPr>
          <p:cNvPr id="5" name="Footer Placeholder 4">
            <a:extLst>
              <a:ext uri="{FF2B5EF4-FFF2-40B4-BE49-F238E27FC236}">
                <a16:creationId xmlns:a16="http://schemas.microsoft.com/office/drawing/2014/main" id="{9039CFC8-97E5-3BAE-BEDA-B46AED25E44A}"/>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50EE2E69-7004-0695-1F5E-F5F41013C241}"/>
              </a:ext>
            </a:extLst>
          </p:cNvPr>
          <p:cNvSpPr>
            <a:spLocks noGrp="1"/>
          </p:cNvSpPr>
          <p:nvPr>
            <p:ph type="sldNum" sz="quarter" idx="12"/>
          </p:nvPr>
        </p:nvSpPr>
        <p:spPr/>
        <p:txBody>
          <a:bodyPr/>
          <a:lstStyle/>
          <a:p>
            <a:fld id="{C71F9C22-B22B-44CB-9767-FEAA46333133}" type="slidenum">
              <a:rPr lang="en-US" smtClean="0"/>
              <a:t>67</a:t>
            </a:fld>
            <a:endParaRPr lang="en-US" dirty="0"/>
          </a:p>
        </p:txBody>
      </p:sp>
    </p:spTree>
    <p:extLst>
      <p:ext uri="{BB962C8B-B14F-4D97-AF65-F5344CB8AC3E}">
        <p14:creationId xmlns:p14="http://schemas.microsoft.com/office/powerpoint/2010/main" val="41041349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4F71C-E2BC-AD39-0246-E9BCE4A9AFC6}"/>
              </a:ext>
            </a:extLst>
          </p:cNvPr>
          <p:cNvSpPr>
            <a:spLocks noGrp="1"/>
          </p:cNvSpPr>
          <p:nvPr>
            <p:ph type="title"/>
          </p:nvPr>
        </p:nvSpPr>
        <p:spPr>
          <a:xfrm>
            <a:off x="0" y="264718"/>
            <a:ext cx="12192000" cy="1102702"/>
          </a:xfrm>
        </p:spPr>
        <p:txBody>
          <a:bodyPr>
            <a:noAutofit/>
          </a:bodyPr>
          <a:lstStyle/>
          <a:p>
            <a:r>
              <a:rPr lang="en-US" sz="5400" dirty="0"/>
              <a:t>the greatest power in the universe </a:t>
            </a:r>
            <a:br>
              <a:rPr lang="en-US" sz="5400" dirty="0"/>
            </a:br>
            <a:r>
              <a:rPr lang="en-US" sz="5400" dirty="0"/>
              <a:t>is the love of God</a:t>
            </a:r>
          </a:p>
        </p:txBody>
      </p:sp>
      <p:sp>
        <p:nvSpPr>
          <p:cNvPr id="3" name="Content Placeholder 2">
            <a:extLst>
              <a:ext uri="{FF2B5EF4-FFF2-40B4-BE49-F238E27FC236}">
                <a16:creationId xmlns:a16="http://schemas.microsoft.com/office/drawing/2014/main" id="{15433AB9-8D53-9C30-A60F-F82F372422BD}"/>
              </a:ext>
            </a:extLst>
          </p:cNvPr>
          <p:cNvSpPr>
            <a:spLocks noGrp="1"/>
          </p:cNvSpPr>
          <p:nvPr>
            <p:ph idx="1"/>
          </p:nvPr>
        </p:nvSpPr>
        <p:spPr>
          <a:xfrm>
            <a:off x="249728" y="1594884"/>
            <a:ext cx="11692544" cy="5263116"/>
          </a:xfrm>
        </p:spPr>
        <p:txBody>
          <a:bodyPr>
            <a:normAutofit fontScale="92500" lnSpcReduction="20000"/>
          </a:bodyPr>
          <a:lstStyle/>
          <a:p>
            <a:r>
              <a:rPr lang="en-US" sz="3200" b="0" i="1" dirty="0">
                <a:solidFill>
                  <a:srgbClr val="000000"/>
                </a:solidFill>
                <a:effectLst/>
                <a:latin typeface="Times New Roman" panose="02020603050405020304" pitchFamily="18" charset="0"/>
              </a:rPr>
              <a:t>Romans 8:</a:t>
            </a:r>
            <a:r>
              <a:rPr lang="en-US" sz="3200" b="0" i="1" dirty="0">
                <a:effectLst/>
                <a:latin typeface="Times New Roman" panose="02020603050405020304" pitchFamily="18" charset="0"/>
                <a:hlinkClick r:id="rId3">
                  <a:extLst>
                    <a:ext uri="{A12FA001-AC4F-418D-AE19-62706E023703}">
                      <ahyp:hlinkClr xmlns:ahyp="http://schemas.microsoft.com/office/drawing/2018/hyperlinkcolor" val="tx"/>
                    </a:ext>
                  </a:extLst>
                </a:hlinkClick>
              </a:rPr>
              <a:t>38-39</a:t>
            </a:r>
            <a:r>
              <a:rPr lang="en-US" sz="3200" b="0" i="1" dirty="0">
                <a:solidFill>
                  <a:srgbClr val="000000"/>
                </a:solidFill>
                <a:effectLst/>
                <a:latin typeface="Times New Roman" panose="02020603050405020304" pitchFamily="18" charset="0"/>
              </a:rPr>
              <a:t> For I am persuaded, that neither death, nor life, nor </a:t>
            </a:r>
            <a:r>
              <a:rPr lang="en-US" sz="3200" b="1" i="1" dirty="0">
                <a:solidFill>
                  <a:srgbClr val="000000"/>
                </a:solidFill>
                <a:effectLst/>
                <a:latin typeface="Times New Roman" panose="02020603050405020304" pitchFamily="18" charset="0"/>
              </a:rPr>
              <a:t>angels</a:t>
            </a:r>
            <a:r>
              <a:rPr lang="en-US" sz="3200" b="0" i="1" dirty="0">
                <a:solidFill>
                  <a:srgbClr val="000000"/>
                </a:solidFill>
                <a:effectLst/>
                <a:latin typeface="Times New Roman" panose="02020603050405020304" pitchFamily="18" charset="0"/>
              </a:rPr>
              <a:t>, nor </a:t>
            </a:r>
            <a:r>
              <a:rPr lang="en-US" sz="3200" b="1" i="1" dirty="0">
                <a:solidFill>
                  <a:srgbClr val="000000"/>
                </a:solidFill>
                <a:effectLst/>
                <a:latin typeface="Times New Roman" panose="02020603050405020304" pitchFamily="18" charset="0"/>
              </a:rPr>
              <a:t>principalities</a:t>
            </a:r>
            <a:r>
              <a:rPr lang="en-US" sz="3200" b="0" i="1" dirty="0">
                <a:solidFill>
                  <a:srgbClr val="000000"/>
                </a:solidFill>
                <a:effectLst/>
                <a:latin typeface="Times New Roman" panose="02020603050405020304" pitchFamily="18" charset="0"/>
              </a:rPr>
              <a:t>, nor </a:t>
            </a:r>
            <a:r>
              <a:rPr lang="en-US" sz="3200" b="1" i="1" dirty="0">
                <a:solidFill>
                  <a:srgbClr val="000000"/>
                </a:solidFill>
                <a:effectLst/>
                <a:latin typeface="Times New Roman" panose="02020603050405020304" pitchFamily="18" charset="0"/>
              </a:rPr>
              <a:t>powers</a:t>
            </a:r>
            <a:r>
              <a:rPr lang="en-US" sz="3200" b="0" i="1" dirty="0">
                <a:solidFill>
                  <a:srgbClr val="000000"/>
                </a:solidFill>
                <a:effectLst/>
                <a:latin typeface="Times New Roman" panose="02020603050405020304" pitchFamily="18" charset="0"/>
              </a:rPr>
              <a:t>, nor things present, nor things to come, 39 Nor height, nor depth, nor any other creature, shall be able to separate us from the </a:t>
            </a:r>
            <a:r>
              <a:rPr lang="en-US" sz="3200" b="1" i="1" dirty="0">
                <a:solidFill>
                  <a:srgbClr val="FF0000"/>
                </a:solidFill>
                <a:effectLst/>
                <a:highlight>
                  <a:srgbClr val="FFFF00"/>
                </a:highlight>
                <a:latin typeface="Times New Roman" panose="02020603050405020304" pitchFamily="18" charset="0"/>
              </a:rPr>
              <a:t>love of God</a:t>
            </a:r>
            <a:r>
              <a:rPr lang="en-US" sz="3200" b="0" i="1" dirty="0">
                <a:solidFill>
                  <a:srgbClr val="000000"/>
                </a:solidFill>
                <a:effectLst/>
                <a:latin typeface="Times New Roman" panose="02020603050405020304" pitchFamily="18" charset="0"/>
              </a:rPr>
              <a:t>, which is in Christ Jesus our Lord.</a:t>
            </a:r>
          </a:p>
          <a:p>
            <a:r>
              <a:rPr lang="en-US" sz="3200" i="1" dirty="0">
                <a:solidFill>
                  <a:srgbClr val="0070C0"/>
                </a:solidFill>
                <a:latin typeface="Times New Roman" panose="02020603050405020304" pitchFamily="18" charset="0"/>
              </a:rPr>
              <a:t>Ephesians 3:10 </a:t>
            </a:r>
            <a:r>
              <a:rPr lang="en-US" sz="3200" b="0" i="1" dirty="0">
                <a:solidFill>
                  <a:srgbClr val="0070C0"/>
                </a:solidFill>
                <a:effectLst/>
                <a:latin typeface="Times New Roman" panose="02020603050405020304" pitchFamily="18" charset="0"/>
              </a:rPr>
              <a:t>To the intent that now unto the principalities and powers in heavenly places might be known by the church the manifold wisdom of God,</a:t>
            </a:r>
            <a:br>
              <a:rPr lang="en-US" sz="3200" b="0" i="1" dirty="0">
                <a:solidFill>
                  <a:srgbClr val="0070C0"/>
                </a:solidFill>
                <a:effectLst/>
                <a:latin typeface="Times New Roman" panose="02020603050405020304" pitchFamily="18" charset="0"/>
              </a:rPr>
            </a:br>
            <a:br>
              <a:rPr lang="en-US" sz="3200" i="1" dirty="0">
                <a:solidFill>
                  <a:srgbClr val="0070C0"/>
                </a:solidFill>
              </a:rPr>
            </a:br>
            <a:r>
              <a:rPr lang="en-US" sz="3200" b="0" i="1" dirty="0">
                <a:solidFill>
                  <a:srgbClr val="0070C0"/>
                </a:solidFill>
                <a:effectLst/>
                <a:latin typeface="Times New Roman" panose="02020603050405020304" pitchFamily="18" charset="0"/>
              </a:rPr>
              <a:t>Ephesians 6:12 For we wrestle not against flesh and blood, but against </a:t>
            </a:r>
            <a:r>
              <a:rPr lang="en-US" sz="3200" b="1" i="1" dirty="0">
                <a:solidFill>
                  <a:srgbClr val="0070C0"/>
                </a:solidFill>
                <a:effectLst/>
                <a:latin typeface="Times New Roman" panose="02020603050405020304" pitchFamily="18" charset="0"/>
              </a:rPr>
              <a:t>principalities</a:t>
            </a:r>
            <a:r>
              <a:rPr lang="en-US" sz="3200" b="0" i="1" dirty="0">
                <a:solidFill>
                  <a:srgbClr val="0070C0"/>
                </a:solidFill>
                <a:effectLst/>
                <a:latin typeface="Times New Roman" panose="02020603050405020304" pitchFamily="18" charset="0"/>
              </a:rPr>
              <a:t>, against </a:t>
            </a:r>
            <a:r>
              <a:rPr lang="en-US" sz="3200" b="1" i="1" dirty="0">
                <a:solidFill>
                  <a:srgbClr val="0070C0"/>
                </a:solidFill>
                <a:effectLst/>
                <a:latin typeface="Times New Roman" panose="02020603050405020304" pitchFamily="18" charset="0"/>
              </a:rPr>
              <a:t>powers</a:t>
            </a:r>
            <a:r>
              <a:rPr lang="en-US" sz="3200" b="0" i="1" dirty="0">
                <a:solidFill>
                  <a:srgbClr val="0070C0"/>
                </a:solidFill>
                <a:effectLst/>
                <a:latin typeface="Times New Roman" panose="02020603050405020304" pitchFamily="18" charset="0"/>
              </a:rPr>
              <a:t>, against the </a:t>
            </a:r>
            <a:r>
              <a:rPr lang="en-US" sz="3200" b="1" i="1" dirty="0">
                <a:solidFill>
                  <a:srgbClr val="0070C0"/>
                </a:solidFill>
                <a:effectLst/>
                <a:latin typeface="Times New Roman" panose="02020603050405020304" pitchFamily="18" charset="0"/>
              </a:rPr>
              <a:t>rulers</a:t>
            </a:r>
            <a:r>
              <a:rPr lang="en-US" sz="3200" b="0" i="1" dirty="0">
                <a:solidFill>
                  <a:srgbClr val="0070C0"/>
                </a:solidFill>
                <a:effectLst/>
                <a:latin typeface="Times New Roman" panose="02020603050405020304" pitchFamily="18" charset="0"/>
              </a:rPr>
              <a:t> of the darkness of this world, against spiritual wickedness in high places.</a:t>
            </a:r>
            <a:endParaRPr lang="en-US" sz="3200" i="1" dirty="0">
              <a:solidFill>
                <a:srgbClr val="0070C0"/>
              </a:solidFill>
            </a:endParaRPr>
          </a:p>
        </p:txBody>
      </p:sp>
      <p:sp>
        <p:nvSpPr>
          <p:cNvPr id="4" name="Date Placeholder 3">
            <a:extLst>
              <a:ext uri="{FF2B5EF4-FFF2-40B4-BE49-F238E27FC236}">
                <a16:creationId xmlns:a16="http://schemas.microsoft.com/office/drawing/2014/main" id="{63211231-BF17-4E09-E741-E55ABA37F0DB}"/>
              </a:ext>
            </a:extLst>
          </p:cNvPr>
          <p:cNvSpPr>
            <a:spLocks noGrp="1"/>
          </p:cNvSpPr>
          <p:nvPr>
            <p:ph type="dt" sz="half" idx="10"/>
          </p:nvPr>
        </p:nvSpPr>
        <p:spPr/>
        <p:txBody>
          <a:bodyPr/>
          <a:lstStyle/>
          <a:p>
            <a:fld id="{AAD897C9-18B9-4F60-97E6-2ED01407DBDE}" type="datetime1">
              <a:rPr lang="en-US" smtClean="0"/>
              <a:t>4/27/2025</a:t>
            </a:fld>
            <a:endParaRPr lang="en-US" dirty="0"/>
          </a:p>
        </p:txBody>
      </p:sp>
      <p:sp>
        <p:nvSpPr>
          <p:cNvPr id="5" name="Footer Placeholder 4">
            <a:extLst>
              <a:ext uri="{FF2B5EF4-FFF2-40B4-BE49-F238E27FC236}">
                <a16:creationId xmlns:a16="http://schemas.microsoft.com/office/drawing/2014/main" id="{84AF973C-D43E-8350-1137-C47CBB13B27E}"/>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C14024CB-F6D4-767A-923D-5B348DC45A4F}"/>
              </a:ext>
            </a:extLst>
          </p:cNvPr>
          <p:cNvSpPr>
            <a:spLocks noGrp="1"/>
          </p:cNvSpPr>
          <p:nvPr>
            <p:ph type="sldNum" sz="quarter" idx="12"/>
          </p:nvPr>
        </p:nvSpPr>
        <p:spPr/>
        <p:txBody>
          <a:bodyPr/>
          <a:lstStyle/>
          <a:p>
            <a:fld id="{C71F9C22-B22B-44CB-9767-FEAA46333133}" type="slidenum">
              <a:rPr lang="en-US" smtClean="0"/>
              <a:t>68</a:t>
            </a:fld>
            <a:endParaRPr lang="en-US" dirty="0"/>
          </a:p>
        </p:txBody>
      </p:sp>
    </p:spTree>
    <p:extLst>
      <p:ext uri="{BB962C8B-B14F-4D97-AF65-F5344CB8AC3E}">
        <p14:creationId xmlns:p14="http://schemas.microsoft.com/office/powerpoint/2010/main" val="28039098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17EC2-6691-43F5-A4AB-F2A20234AFB6}"/>
              </a:ext>
            </a:extLst>
          </p:cNvPr>
          <p:cNvSpPr>
            <a:spLocks noGrp="1"/>
          </p:cNvSpPr>
          <p:nvPr>
            <p:ph type="title"/>
          </p:nvPr>
        </p:nvSpPr>
        <p:spPr>
          <a:xfrm>
            <a:off x="1143001" y="187203"/>
            <a:ext cx="9905998" cy="1620332"/>
          </a:xfrm>
        </p:spPr>
        <p:txBody>
          <a:bodyPr>
            <a:normAutofit fontScale="90000"/>
          </a:bodyPr>
          <a:lstStyle/>
          <a:p>
            <a:r>
              <a:rPr lang="en-US" dirty="0"/>
              <a:t>Angels are created for Yeshua</a:t>
            </a:r>
          </a:p>
        </p:txBody>
      </p:sp>
      <p:sp>
        <p:nvSpPr>
          <p:cNvPr id="3" name="Content Placeholder 2">
            <a:extLst>
              <a:ext uri="{FF2B5EF4-FFF2-40B4-BE49-F238E27FC236}">
                <a16:creationId xmlns:a16="http://schemas.microsoft.com/office/drawing/2014/main" id="{90730D52-1A4E-9353-72B8-4A7C1B8B045C}"/>
              </a:ext>
            </a:extLst>
          </p:cNvPr>
          <p:cNvSpPr>
            <a:spLocks noGrp="1"/>
          </p:cNvSpPr>
          <p:nvPr>
            <p:ph idx="1"/>
          </p:nvPr>
        </p:nvSpPr>
        <p:spPr>
          <a:xfrm>
            <a:off x="570705" y="1661135"/>
            <a:ext cx="11047411" cy="5009662"/>
          </a:xfrm>
        </p:spPr>
        <p:txBody>
          <a:bodyPr>
            <a:normAutofit/>
          </a:bodyPr>
          <a:lstStyle/>
          <a:p>
            <a:r>
              <a:rPr lang="en-US" b="0" i="1" dirty="0">
                <a:solidFill>
                  <a:srgbClr val="000000"/>
                </a:solidFill>
                <a:effectLst/>
                <a:latin typeface="Times New Roman" panose="02020603050405020304" pitchFamily="18" charset="0"/>
              </a:rPr>
              <a:t>Colossians 1:16</a:t>
            </a:r>
            <a:br>
              <a:rPr lang="en-US" i="1" dirty="0"/>
            </a:br>
            <a:r>
              <a:rPr lang="en-US" b="0" i="1" dirty="0">
                <a:solidFill>
                  <a:srgbClr val="000000"/>
                </a:solidFill>
                <a:effectLst/>
                <a:latin typeface="Times New Roman" panose="02020603050405020304" pitchFamily="18" charset="0"/>
              </a:rPr>
              <a:t>For by him were all things created, that are in heaven, and that are in earth, visible and </a:t>
            </a:r>
            <a:r>
              <a:rPr lang="en-US" b="0" i="1" dirty="0">
                <a:solidFill>
                  <a:srgbClr val="0070C0"/>
                </a:solidFill>
                <a:effectLst/>
                <a:latin typeface="Times New Roman" panose="02020603050405020304" pitchFamily="18" charset="0"/>
              </a:rPr>
              <a:t>invisible, whether they be thrones, or </a:t>
            </a:r>
            <a:r>
              <a:rPr lang="en-US" b="1" i="1" dirty="0">
                <a:solidFill>
                  <a:srgbClr val="0070C0"/>
                </a:solidFill>
                <a:effectLst/>
                <a:latin typeface="Times New Roman" panose="02020603050405020304" pitchFamily="18" charset="0"/>
              </a:rPr>
              <a:t>dominions</a:t>
            </a:r>
            <a:r>
              <a:rPr lang="en-US" b="0" i="1" dirty="0">
                <a:solidFill>
                  <a:srgbClr val="0070C0"/>
                </a:solidFill>
                <a:effectLst/>
                <a:latin typeface="Times New Roman" panose="02020603050405020304" pitchFamily="18" charset="0"/>
              </a:rPr>
              <a:t>, or </a:t>
            </a:r>
            <a:r>
              <a:rPr lang="en-US" b="1" i="1" dirty="0">
                <a:solidFill>
                  <a:srgbClr val="0070C0"/>
                </a:solidFill>
                <a:effectLst/>
                <a:latin typeface="Times New Roman" panose="02020603050405020304" pitchFamily="18" charset="0"/>
              </a:rPr>
              <a:t>principalities</a:t>
            </a:r>
            <a:r>
              <a:rPr lang="en-US" b="0" i="1" dirty="0">
                <a:solidFill>
                  <a:srgbClr val="0070C0"/>
                </a:solidFill>
                <a:effectLst/>
                <a:latin typeface="Times New Roman" panose="02020603050405020304" pitchFamily="18" charset="0"/>
              </a:rPr>
              <a:t>, or </a:t>
            </a:r>
            <a:r>
              <a:rPr lang="en-US" b="1" i="1" dirty="0">
                <a:solidFill>
                  <a:srgbClr val="0070C0"/>
                </a:solidFill>
                <a:effectLst/>
                <a:latin typeface="Times New Roman" panose="02020603050405020304" pitchFamily="18" charset="0"/>
              </a:rPr>
              <a:t>powers</a:t>
            </a:r>
            <a:r>
              <a:rPr lang="en-US" b="0" i="1" dirty="0">
                <a:solidFill>
                  <a:srgbClr val="0070C0"/>
                </a:solidFill>
                <a:effectLst/>
                <a:latin typeface="Times New Roman" panose="02020603050405020304" pitchFamily="18" charset="0"/>
              </a:rPr>
              <a:t>: all things were created by him, and for him:</a:t>
            </a:r>
            <a:endParaRPr lang="en-US" i="1" dirty="0">
              <a:solidFill>
                <a:srgbClr val="0070C0"/>
              </a:solidFill>
            </a:endParaRPr>
          </a:p>
        </p:txBody>
      </p:sp>
      <p:sp>
        <p:nvSpPr>
          <p:cNvPr id="4" name="Date Placeholder 3">
            <a:extLst>
              <a:ext uri="{FF2B5EF4-FFF2-40B4-BE49-F238E27FC236}">
                <a16:creationId xmlns:a16="http://schemas.microsoft.com/office/drawing/2014/main" id="{A37ECCAE-02FB-2619-0083-93E0BA13E581}"/>
              </a:ext>
            </a:extLst>
          </p:cNvPr>
          <p:cNvSpPr>
            <a:spLocks noGrp="1"/>
          </p:cNvSpPr>
          <p:nvPr>
            <p:ph type="dt" sz="half" idx="10"/>
          </p:nvPr>
        </p:nvSpPr>
        <p:spPr/>
        <p:txBody>
          <a:bodyPr/>
          <a:lstStyle/>
          <a:p>
            <a:fld id="{3EE3B1F0-92A0-4A46-9474-215B5E6643FB}" type="datetime1">
              <a:rPr lang="en-US" smtClean="0"/>
              <a:t>4/27/2025</a:t>
            </a:fld>
            <a:endParaRPr lang="en-US" dirty="0"/>
          </a:p>
        </p:txBody>
      </p:sp>
      <p:sp>
        <p:nvSpPr>
          <p:cNvPr id="5" name="Footer Placeholder 4">
            <a:extLst>
              <a:ext uri="{FF2B5EF4-FFF2-40B4-BE49-F238E27FC236}">
                <a16:creationId xmlns:a16="http://schemas.microsoft.com/office/drawing/2014/main" id="{6B6BC2C1-BA8C-E9C8-4172-ECE1BCCF2E29}"/>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6E9B743E-4AF8-B81E-9F3B-76A53A55D615}"/>
              </a:ext>
            </a:extLst>
          </p:cNvPr>
          <p:cNvSpPr>
            <a:spLocks noGrp="1"/>
          </p:cNvSpPr>
          <p:nvPr>
            <p:ph type="sldNum" sz="quarter" idx="12"/>
          </p:nvPr>
        </p:nvSpPr>
        <p:spPr/>
        <p:txBody>
          <a:bodyPr/>
          <a:lstStyle/>
          <a:p>
            <a:fld id="{C71F9C22-B22B-44CB-9767-FEAA46333133}" type="slidenum">
              <a:rPr lang="en-US" smtClean="0"/>
              <a:t>69</a:t>
            </a:fld>
            <a:endParaRPr lang="en-US" dirty="0"/>
          </a:p>
        </p:txBody>
      </p:sp>
    </p:spTree>
    <p:extLst>
      <p:ext uri="{BB962C8B-B14F-4D97-AF65-F5344CB8AC3E}">
        <p14:creationId xmlns:p14="http://schemas.microsoft.com/office/powerpoint/2010/main" val="37543547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D991E-F2C6-7EAD-3EBD-1F26424A64E9}"/>
              </a:ext>
            </a:extLst>
          </p:cNvPr>
          <p:cNvSpPr>
            <a:spLocks noGrp="1"/>
          </p:cNvSpPr>
          <p:nvPr>
            <p:ph type="title"/>
          </p:nvPr>
        </p:nvSpPr>
        <p:spPr>
          <a:xfrm>
            <a:off x="1141411" y="148126"/>
            <a:ext cx="9905998" cy="915132"/>
          </a:xfrm>
        </p:spPr>
        <p:txBody>
          <a:bodyPr>
            <a:normAutofit fontScale="90000"/>
          </a:bodyPr>
          <a:lstStyle/>
          <a:p>
            <a:r>
              <a:rPr lang="en-US" dirty="0"/>
              <a:t>The place of Angels</a:t>
            </a:r>
          </a:p>
        </p:txBody>
      </p:sp>
      <p:sp>
        <p:nvSpPr>
          <p:cNvPr id="6" name="Content Placeholder 2">
            <a:extLst>
              <a:ext uri="{FF2B5EF4-FFF2-40B4-BE49-F238E27FC236}">
                <a16:creationId xmlns:a16="http://schemas.microsoft.com/office/drawing/2014/main" id="{61ACE6ED-90E6-59A7-7914-933A44174A92}"/>
              </a:ext>
            </a:extLst>
          </p:cNvPr>
          <p:cNvSpPr>
            <a:spLocks noGrp="1"/>
          </p:cNvSpPr>
          <p:nvPr>
            <p:ph idx="1"/>
          </p:nvPr>
        </p:nvSpPr>
        <p:spPr>
          <a:xfrm>
            <a:off x="569913" y="1066800"/>
            <a:ext cx="11047412" cy="5208588"/>
          </a:xfrm>
        </p:spPr>
        <p:txBody>
          <a:bodyPr/>
          <a:lstStyle/>
          <a:p>
            <a:r>
              <a:rPr lang="en-US" dirty="0"/>
              <a:t>The realm of Angels is in the invisible </a:t>
            </a:r>
            <a:r>
              <a:rPr lang="en-US" b="1" dirty="0"/>
              <a:t>heavens</a:t>
            </a:r>
            <a:r>
              <a:rPr lang="en-US" dirty="0"/>
              <a:t> though they have access to the physical world. Since the heavens with their universe is very spacious so. Is the number of Angels innumerable.</a:t>
            </a:r>
            <a:br>
              <a:rPr lang="en-US" dirty="0"/>
            </a:br>
            <a:r>
              <a:rPr lang="en-US" dirty="0"/>
              <a:t>Hebrews 12:22</a:t>
            </a:r>
          </a:p>
        </p:txBody>
      </p:sp>
      <p:sp>
        <p:nvSpPr>
          <p:cNvPr id="3" name="Date Placeholder 2">
            <a:extLst>
              <a:ext uri="{FF2B5EF4-FFF2-40B4-BE49-F238E27FC236}">
                <a16:creationId xmlns:a16="http://schemas.microsoft.com/office/drawing/2014/main" id="{052B8FC5-C4CA-F524-20BD-38D32443CCA0}"/>
              </a:ext>
            </a:extLst>
          </p:cNvPr>
          <p:cNvSpPr>
            <a:spLocks noGrp="1"/>
          </p:cNvSpPr>
          <p:nvPr>
            <p:ph type="dt" sz="half" idx="10"/>
          </p:nvPr>
        </p:nvSpPr>
        <p:spPr/>
        <p:txBody>
          <a:bodyPr/>
          <a:lstStyle/>
          <a:p>
            <a:fld id="{213A1222-CE4E-4738-AC78-9482331F650E}" type="datetime1">
              <a:rPr lang="en-US" smtClean="0"/>
              <a:t>4/27/2025</a:t>
            </a:fld>
            <a:endParaRPr lang="en-US" dirty="0"/>
          </a:p>
        </p:txBody>
      </p:sp>
      <p:sp>
        <p:nvSpPr>
          <p:cNvPr id="4" name="Footer Placeholder 3">
            <a:extLst>
              <a:ext uri="{FF2B5EF4-FFF2-40B4-BE49-F238E27FC236}">
                <a16:creationId xmlns:a16="http://schemas.microsoft.com/office/drawing/2014/main" id="{46C8FF98-1079-8556-2302-0B7C5905C73B}"/>
              </a:ext>
            </a:extLst>
          </p:cNvPr>
          <p:cNvSpPr>
            <a:spLocks noGrp="1"/>
          </p:cNvSpPr>
          <p:nvPr>
            <p:ph type="ftr" sz="quarter" idx="11"/>
          </p:nvPr>
        </p:nvSpPr>
        <p:spPr/>
        <p:txBody>
          <a:bodyPr/>
          <a:lstStyle/>
          <a:p>
            <a:r>
              <a:rPr lang="en-US"/>
              <a:t>Prof Dr Harald Hesse</a:t>
            </a:r>
            <a:endParaRPr lang="en-US" dirty="0"/>
          </a:p>
        </p:txBody>
      </p:sp>
      <p:sp>
        <p:nvSpPr>
          <p:cNvPr id="5" name="Slide Number Placeholder 4">
            <a:extLst>
              <a:ext uri="{FF2B5EF4-FFF2-40B4-BE49-F238E27FC236}">
                <a16:creationId xmlns:a16="http://schemas.microsoft.com/office/drawing/2014/main" id="{E2BB4B98-CEE1-1A69-137D-09F96F19BF74}"/>
              </a:ext>
            </a:extLst>
          </p:cNvPr>
          <p:cNvSpPr>
            <a:spLocks noGrp="1"/>
          </p:cNvSpPr>
          <p:nvPr>
            <p:ph type="sldNum" sz="quarter" idx="12"/>
          </p:nvPr>
        </p:nvSpPr>
        <p:spPr/>
        <p:txBody>
          <a:bodyPr/>
          <a:lstStyle/>
          <a:p>
            <a:fld id="{C71F9C22-B22B-44CB-9767-FEAA46333133}" type="slidenum">
              <a:rPr lang="en-US" smtClean="0"/>
              <a:t>70</a:t>
            </a:fld>
            <a:endParaRPr lang="en-US" dirty="0"/>
          </a:p>
        </p:txBody>
      </p:sp>
    </p:spTree>
    <p:extLst>
      <p:ext uri="{BB962C8B-B14F-4D97-AF65-F5344CB8AC3E}">
        <p14:creationId xmlns:p14="http://schemas.microsoft.com/office/powerpoint/2010/main" val="9838094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8B1B9-49BC-EFF7-408B-4DB71E8B02E5}"/>
              </a:ext>
            </a:extLst>
          </p:cNvPr>
          <p:cNvSpPr>
            <a:spLocks noGrp="1"/>
          </p:cNvSpPr>
          <p:nvPr>
            <p:ph type="title"/>
          </p:nvPr>
        </p:nvSpPr>
        <p:spPr>
          <a:xfrm>
            <a:off x="0" y="151667"/>
            <a:ext cx="12188821" cy="915132"/>
          </a:xfrm>
        </p:spPr>
        <p:txBody>
          <a:bodyPr>
            <a:noAutofit/>
          </a:bodyPr>
          <a:lstStyle/>
          <a:p>
            <a:r>
              <a:rPr lang="en-US" sz="6000" dirty="0"/>
              <a:t>We should not worship angels</a:t>
            </a:r>
          </a:p>
        </p:txBody>
      </p:sp>
      <p:sp>
        <p:nvSpPr>
          <p:cNvPr id="4" name="Content Placeholder 2">
            <a:extLst>
              <a:ext uri="{FF2B5EF4-FFF2-40B4-BE49-F238E27FC236}">
                <a16:creationId xmlns:a16="http://schemas.microsoft.com/office/drawing/2014/main" id="{9CEC3509-FD38-7DC9-0ECE-F8F364C22E0E}"/>
              </a:ext>
            </a:extLst>
          </p:cNvPr>
          <p:cNvSpPr txBox="1">
            <a:spLocks/>
          </p:cNvSpPr>
          <p:nvPr/>
        </p:nvSpPr>
        <p:spPr>
          <a:xfrm>
            <a:off x="570704" y="992919"/>
            <a:ext cx="11047411" cy="5009662"/>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SzPct val="125000"/>
              <a:buFont typeface="Arial" panose="020B0604020202020204" pitchFamily="34" charset="0"/>
              <a:buNone/>
              <a:defRPr sz="4400" kern="1200">
                <a:solidFill>
                  <a:schemeClr val="bg1"/>
                </a:solidFill>
                <a:latin typeface="+mn-lt"/>
                <a:ea typeface="+mn-ea"/>
                <a:cs typeface="+mn-cs"/>
              </a:defRPr>
            </a:lvl1pPr>
            <a:lvl2pPr marL="457200" indent="0" algn="l" defTabSz="914400" rtl="0" eaLnBrk="1" latinLnBrk="0" hangingPunct="1">
              <a:lnSpc>
                <a:spcPct val="120000"/>
              </a:lnSpc>
              <a:spcBef>
                <a:spcPts val="500"/>
              </a:spcBef>
              <a:buSzPct val="125000"/>
              <a:buFont typeface="Arial" panose="020B0604020202020204" pitchFamily="34" charset="0"/>
              <a:buNone/>
              <a:defRPr sz="4000" kern="1200">
                <a:solidFill>
                  <a:schemeClr val="bg1"/>
                </a:solidFill>
                <a:latin typeface="+mn-lt"/>
                <a:ea typeface="+mn-ea"/>
                <a:cs typeface="+mn-cs"/>
              </a:defRPr>
            </a:lvl2pPr>
            <a:lvl3pPr marL="914400" indent="0" algn="l" defTabSz="914400" rtl="0" eaLnBrk="1" latinLnBrk="0" hangingPunct="1">
              <a:lnSpc>
                <a:spcPct val="120000"/>
              </a:lnSpc>
              <a:spcBef>
                <a:spcPts val="500"/>
              </a:spcBef>
              <a:buSzPct val="125000"/>
              <a:buFont typeface="Arial" panose="020B0604020202020204" pitchFamily="34" charset="0"/>
              <a:buNone/>
              <a:defRPr sz="3600" kern="1200">
                <a:solidFill>
                  <a:schemeClr val="tx1"/>
                </a:solidFill>
                <a:latin typeface="+mn-lt"/>
                <a:ea typeface="+mn-ea"/>
                <a:cs typeface="+mn-cs"/>
              </a:defRPr>
            </a:lvl3pPr>
            <a:lvl4pPr marL="1371600" indent="0" algn="l" defTabSz="914400" rtl="0" eaLnBrk="1" latinLnBrk="0" hangingPunct="1">
              <a:lnSpc>
                <a:spcPct val="120000"/>
              </a:lnSpc>
              <a:spcBef>
                <a:spcPts val="500"/>
              </a:spcBef>
              <a:buSzPct val="125000"/>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20000"/>
              </a:lnSpc>
              <a:spcBef>
                <a:spcPts val="500"/>
              </a:spcBef>
              <a:buSzPct val="125000"/>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r>
              <a:rPr lang="en-US" i="1" dirty="0">
                <a:solidFill>
                  <a:srgbClr val="000000"/>
                </a:solidFill>
                <a:latin typeface="Times New Roman" panose="02020603050405020304" pitchFamily="18" charset="0"/>
              </a:rPr>
              <a:t>Colossians 2:18</a:t>
            </a:r>
            <a:br>
              <a:rPr lang="en-US" i="1" dirty="0"/>
            </a:br>
            <a:r>
              <a:rPr lang="en-US" i="1" dirty="0">
                <a:solidFill>
                  <a:srgbClr val="000000"/>
                </a:solidFill>
                <a:latin typeface="Times New Roman" panose="02020603050405020304" pitchFamily="18" charset="0"/>
              </a:rPr>
              <a:t>Let no man beguile you of your reward in a voluntary humility and worshipping of angels, </a:t>
            </a:r>
            <a:r>
              <a:rPr lang="en-US" i="1" dirty="0">
                <a:solidFill>
                  <a:srgbClr val="0070C0"/>
                </a:solidFill>
                <a:latin typeface="Times New Roman" panose="02020603050405020304" pitchFamily="18" charset="0"/>
              </a:rPr>
              <a:t>intruding into those things which he hath not seen, vainly puffed up by his fleshly mind.</a:t>
            </a:r>
            <a:endParaRPr lang="en-US" i="1" dirty="0">
              <a:solidFill>
                <a:srgbClr val="0070C0"/>
              </a:solidFill>
            </a:endParaRPr>
          </a:p>
        </p:txBody>
      </p:sp>
      <p:sp>
        <p:nvSpPr>
          <p:cNvPr id="3" name="Date Placeholder 2">
            <a:extLst>
              <a:ext uri="{FF2B5EF4-FFF2-40B4-BE49-F238E27FC236}">
                <a16:creationId xmlns:a16="http://schemas.microsoft.com/office/drawing/2014/main" id="{29F850C1-B339-47B4-5F5F-4C0F2FB0AD11}"/>
              </a:ext>
            </a:extLst>
          </p:cNvPr>
          <p:cNvSpPr>
            <a:spLocks noGrp="1"/>
          </p:cNvSpPr>
          <p:nvPr>
            <p:ph type="dt" sz="half" idx="10"/>
          </p:nvPr>
        </p:nvSpPr>
        <p:spPr/>
        <p:txBody>
          <a:bodyPr/>
          <a:lstStyle/>
          <a:p>
            <a:fld id="{A50CC1B2-39B9-4949-97EB-9A7D96188A18}" type="datetime1">
              <a:rPr lang="en-US" smtClean="0"/>
              <a:t>4/27/2025</a:t>
            </a:fld>
            <a:endParaRPr lang="en-US" dirty="0"/>
          </a:p>
        </p:txBody>
      </p:sp>
      <p:sp>
        <p:nvSpPr>
          <p:cNvPr id="5" name="Footer Placeholder 4">
            <a:extLst>
              <a:ext uri="{FF2B5EF4-FFF2-40B4-BE49-F238E27FC236}">
                <a16:creationId xmlns:a16="http://schemas.microsoft.com/office/drawing/2014/main" id="{6B77421D-C5E3-06E3-AE34-C4A0CA065B37}"/>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6C1E54CC-253E-435C-E59E-44A237884CFC}"/>
              </a:ext>
            </a:extLst>
          </p:cNvPr>
          <p:cNvSpPr>
            <a:spLocks noGrp="1"/>
          </p:cNvSpPr>
          <p:nvPr>
            <p:ph type="sldNum" sz="quarter" idx="12"/>
          </p:nvPr>
        </p:nvSpPr>
        <p:spPr/>
        <p:txBody>
          <a:bodyPr/>
          <a:lstStyle/>
          <a:p>
            <a:fld id="{C71F9C22-B22B-44CB-9767-FEAA46333133}" type="slidenum">
              <a:rPr lang="en-US" smtClean="0"/>
              <a:t>71</a:t>
            </a:fld>
            <a:endParaRPr lang="en-US" dirty="0"/>
          </a:p>
        </p:txBody>
      </p:sp>
    </p:spTree>
    <p:extLst>
      <p:ext uri="{BB962C8B-B14F-4D97-AF65-F5344CB8AC3E}">
        <p14:creationId xmlns:p14="http://schemas.microsoft.com/office/powerpoint/2010/main" val="18437562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9B938-F26A-6C75-9CC8-4931675DF658}"/>
              </a:ext>
            </a:extLst>
          </p:cNvPr>
          <p:cNvSpPr>
            <a:spLocks noGrp="1"/>
          </p:cNvSpPr>
          <p:nvPr>
            <p:ph type="title"/>
          </p:nvPr>
        </p:nvSpPr>
        <p:spPr>
          <a:xfrm>
            <a:off x="0" y="148126"/>
            <a:ext cx="12188821" cy="915132"/>
          </a:xfrm>
        </p:spPr>
        <p:txBody>
          <a:bodyPr>
            <a:noAutofit/>
          </a:bodyPr>
          <a:lstStyle/>
          <a:p>
            <a:r>
              <a:rPr lang="en-US" sz="6000" dirty="0"/>
              <a:t>Like we Angels are organized</a:t>
            </a:r>
          </a:p>
        </p:txBody>
      </p:sp>
      <p:sp>
        <p:nvSpPr>
          <p:cNvPr id="3" name="Content Placeholder 2">
            <a:extLst>
              <a:ext uri="{FF2B5EF4-FFF2-40B4-BE49-F238E27FC236}">
                <a16:creationId xmlns:a16="http://schemas.microsoft.com/office/drawing/2014/main" id="{AA99A8D1-2CB6-705B-FBA7-A0A3BB2E1D73}"/>
              </a:ext>
            </a:extLst>
          </p:cNvPr>
          <p:cNvSpPr>
            <a:spLocks noGrp="1"/>
          </p:cNvSpPr>
          <p:nvPr>
            <p:ph idx="1"/>
          </p:nvPr>
        </p:nvSpPr>
        <p:spPr>
          <a:xfrm>
            <a:off x="570705" y="1063258"/>
            <a:ext cx="11047411" cy="5189050"/>
          </a:xfrm>
        </p:spPr>
        <p:txBody>
          <a:bodyPr>
            <a:normAutofit fontScale="92500" lnSpcReduction="10000"/>
          </a:bodyPr>
          <a:lstStyle/>
          <a:p>
            <a:r>
              <a:rPr lang="en-US" b="0" i="0" dirty="0">
                <a:effectLst/>
                <a:latin typeface="Times New Roman" panose="02020603050405020304" pitchFamily="18" charset="0"/>
              </a:rPr>
              <a:t>Titus 3:1</a:t>
            </a:r>
            <a:br>
              <a:rPr lang="en-US" dirty="0"/>
            </a:br>
            <a:r>
              <a:rPr lang="en-US" b="0" i="0" dirty="0">
                <a:effectLst/>
                <a:latin typeface="Times New Roman" panose="02020603050405020304" pitchFamily="18" charset="0"/>
              </a:rPr>
              <a:t>Put them in mind to be subject to principalities and powers, to obey magistrates, to be ready to every good work,…</a:t>
            </a:r>
          </a:p>
          <a:p>
            <a:r>
              <a:rPr lang="en-US" b="0" i="0" dirty="0">
                <a:solidFill>
                  <a:srgbClr val="0070C0"/>
                </a:solidFill>
                <a:effectLst/>
                <a:latin typeface="Times New Roman" panose="02020603050405020304" pitchFamily="18" charset="0"/>
              </a:rPr>
              <a:t>1 Timothy 3:6 about bishops and deacons</a:t>
            </a:r>
            <a:br>
              <a:rPr lang="en-US" dirty="0">
                <a:solidFill>
                  <a:srgbClr val="0070C0"/>
                </a:solidFill>
              </a:rPr>
            </a:br>
            <a:r>
              <a:rPr lang="en-US" b="0" i="0" dirty="0">
                <a:solidFill>
                  <a:srgbClr val="0070C0"/>
                </a:solidFill>
                <a:effectLst/>
                <a:latin typeface="Times New Roman" panose="02020603050405020304" pitchFamily="18" charset="0"/>
              </a:rPr>
              <a:t>Not a novice, lest being lifted up with pride he fall into the condemnation of the devil.</a:t>
            </a:r>
            <a:endParaRPr lang="en-US" dirty="0">
              <a:solidFill>
                <a:srgbClr val="0070C0"/>
              </a:solidFill>
            </a:endParaRPr>
          </a:p>
        </p:txBody>
      </p:sp>
      <p:sp>
        <p:nvSpPr>
          <p:cNvPr id="4" name="Date Placeholder 3">
            <a:extLst>
              <a:ext uri="{FF2B5EF4-FFF2-40B4-BE49-F238E27FC236}">
                <a16:creationId xmlns:a16="http://schemas.microsoft.com/office/drawing/2014/main" id="{FD7C5FDF-4EAC-FFCE-A748-436978ABA765}"/>
              </a:ext>
            </a:extLst>
          </p:cNvPr>
          <p:cNvSpPr>
            <a:spLocks noGrp="1"/>
          </p:cNvSpPr>
          <p:nvPr>
            <p:ph type="dt" sz="half" idx="10"/>
          </p:nvPr>
        </p:nvSpPr>
        <p:spPr/>
        <p:txBody>
          <a:bodyPr/>
          <a:lstStyle/>
          <a:p>
            <a:fld id="{1944E13C-8994-410C-B929-7E798C6E26DC}" type="datetime1">
              <a:rPr lang="en-US" smtClean="0"/>
              <a:t>4/27/2025</a:t>
            </a:fld>
            <a:endParaRPr lang="en-US" dirty="0"/>
          </a:p>
        </p:txBody>
      </p:sp>
      <p:sp>
        <p:nvSpPr>
          <p:cNvPr id="5" name="Footer Placeholder 4">
            <a:extLst>
              <a:ext uri="{FF2B5EF4-FFF2-40B4-BE49-F238E27FC236}">
                <a16:creationId xmlns:a16="http://schemas.microsoft.com/office/drawing/2014/main" id="{253AFA27-266C-9DF9-72E2-C07908727293}"/>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C1C068E9-A234-D669-E7C0-528B9EB2FA89}"/>
              </a:ext>
            </a:extLst>
          </p:cNvPr>
          <p:cNvSpPr>
            <a:spLocks noGrp="1"/>
          </p:cNvSpPr>
          <p:nvPr>
            <p:ph type="sldNum" sz="quarter" idx="12"/>
          </p:nvPr>
        </p:nvSpPr>
        <p:spPr/>
        <p:txBody>
          <a:bodyPr/>
          <a:lstStyle/>
          <a:p>
            <a:fld id="{C71F9C22-B22B-44CB-9767-FEAA46333133}" type="slidenum">
              <a:rPr lang="en-US" smtClean="0"/>
              <a:t>72</a:t>
            </a:fld>
            <a:endParaRPr lang="en-US" dirty="0"/>
          </a:p>
        </p:txBody>
      </p:sp>
    </p:spTree>
    <p:extLst>
      <p:ext uri="{BB962C8B-B14F-4D97-AF65-F5344CB8AC3E}">
        <p14:creationId xmlns:p14="http://schemas.microsoft.com/office/powerpoint/2010/main" val="795522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8EF5C-9BF0-C0F0-3D90-593FF1B975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548574-40D0-6C51-CF22-D8ADCB4D9B61}"/>
              </a:ext>
            </a:extLst>
          </p:cNvPr>
          <p:cNvSpPr>
            <a:spLocks noGrp="1"/>
          </p:cNvSpPr>
          <p:nvPr>
            <p:ph type="title"/>
          </p:nvPr>
        </p:nvSpPr>
        <p:spPr>
          <a:xfrm>
            <a:off x="567526" y="502541"/>
            <a:ext cx="11050589" cy="915132"/>
          </a:xfrm>
        </p:spPr>
        <p:txBody>
          <a:bodyPr>
            <a:normAutofit fontScale="90000"/>
          </a:bodyPr>
          <a:lstStyle/>
          <a:p>
            <a:r>
              <a:rPr lang="en-US" dirty="0"/>
              <a:t>Organization of Angels</a:t>
            </a:r>
          </a:p>
        </p:txBody>
      </p:sp>
      <p:sp>
        <p:nvSpPr>
          <p:cNvPr id="3" name="Content Placeholder 2">
            <a:extLst>
              <a:ext uri="{FF2B5EF4-FFF2-40B4-BE49-F238E27FC236}">
                <a16:creationId xmlns:a16="http://schemas.microsoft.com/office/drawing/2014/main" id="{055FF3D5-AB90-7C20-02FD-E438D9C62578}"/>
              </a:ext>
            </a:extLst>
          </p:cNvPr>
          <p:cNvSpPr>
            <a:spLocks noGrp="1"/>
          </p:cNvSpPr>
          <p:nvPr>
            <p:ph idx="1"/>
          </p:nvPr>
        </p:nvSpPr>
        <p:spPr>
          <a:xfrm>
            <a:off x="570704" y="1535289"/>
            <a:ext cx="11047411" cy="5171043"/>
          </a:xfrm>
        </p:spPr>
        <p:txBody>
          <a:bodyPr>
            <a:normAutofit fontScale="92500" lnSpcReduction="20000"/>
          </a:bodyPr>
          <a:lstStyle/>
          <a:p>
            <a:r>
              <a:rPr lang="en-US" sz="5100" dirty="0"/>
              <a:t>The closer to GOD the more power</a:t>
            </a:r>
            <a:br>
              <a:rPr lang="en-US" sz="5100" dirty="0"/>
            </a:br>
            <a:r>
              <a:rPr lang="en-US" sz="5100" dirty="0"/>
              <a:t>The closer to GOD the more in eternity</a:t>
            </a:r>
          </a:p>
          <a:p>
            <a:r>
              <a:rPr lang="en-US" sz="5100" dirty="0"/>
              <a:t>The closer to GOD the more knowledge</a:t>
            </a:r>
          </a:p>
          <a:p>
            <a:r>
              <a:rPr lang="en-US" sz="5100" dirty="0"/>
              <a:t>The closer to GOD the more important</a:t>
            </a:r>
          </a:p>
          <a:p>
            <a:r>
              <a:rPr lang="en-US" sz="5100" dirty="0"/>
              <a:t>The closer to GOD the more beauty</a:t>
            </a:r>
          </a:p>
          <a:p>
            <a:r>
              <a:rPr lang="en-US" sz="5100" dirty="0"/>
              <a:t>The closer to GOD the more praise</a:t>
            </a:r>
            <a:endParaRPr lang="en-US" dirty="0">
              <a:solidFill>
                <a:srgbClr val="FFFF00"/>
              </a:solidFill>
            </a:endParaRPr>
          </a:p>
        </p:txBody>
      </p:sp>
      <p:sp>
        <p:nvSpPr>
          <p:cNvPr id="4" name="Date Placeholder 3">
            <a:extLst>
              <a:ext uri="{FF2B5EF4-FFF2-40B4-BE49-F238E27FC236}">
                <a16:creationId xmlns:a16="http://schemas.microsoft.com/office/drawing/2014/main" id="{929D7A0C-5412-BB02-B2E1-7CAF75CAE3F8}"/>
              </a:ext>
            </a:extLst>
          </p:cNvPr>
          <p:cNvSpPr>
            <a:spLocks noGrp="1"/>
          </p:cNvSpPr>
          <p:nvPr>
            <p:ph type="dt" sz="half" idx="10"/>
          </p:nvPr>
        </p:nvSpPr>
        <p:spPr/>
        <p:txBody>
          <a:bodyPr/>
          <a:lstStyle/>
          <a:p>
            <a:fld id="{49BB1389-1AC0-4F71-9837-FEA7B803D324}" type="datetime1">
              <a:rPr lang="en-US" smtClean="0"/>
              <a:t>4/27/2025</a:t>
            </a:fld>
            <a:endParaRPr lang="en-US" dirty="0"/>
          </a:p>
        </p:txBody>
      </p:sp>
      <p:sp>
        <p:nvSpPr>
          <p:cNvPr id="5" name="Footer Placeholder 4">
            <a:extLst>
              <a:ext uri="{FF2B5EF4-FFF2-40B4-BE49-F238E27FC236}">
                <a16:creationId xmlns:a16="http://schemas.microsoft.com/office/drawing/2014/main" id="{D4C24F1E-CA31-5D03-68D5-AF6189EBD239}"/>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4BF4A7D2-A320-1A5E-543C-683326A0A47F}"/>
              </a:ext>
            </a:extLst>
          </p:cNvPr>
          <p:cNvSpPr>
            <a:spLocks noGrp="1"/>
          </p:cNvSpPr>
          <p:nvPr>
            <p:ph type="sldNum" sz="quarter" idx="12"/>
          </p:nvPr>
        </p:nvSpPr>
        <p:spPr/>
        <p:txBody>
          <a:bodyPr/>
          <a:lstStyle/>
          <a:p>
            <a:fld id="{C71F9C22-B22B-44CB-9767-FEAA46333133}" type="slidenum">
              <a:rPr lang="en-US" smtClean="0"/>
              <a:t>73</a:t>
            </a:fld>
            <a:endParaRPr lang="en-US" dirty="0"/>
          </a:p>
        </p:txBody>
      </p:sp>
    </p:spTree>
    <p:extLst>
      <p:ext uri="{BB962C8B-B14F-4D97-AF65-F5344CB8AC3E}">
        <p14:creationId xmlns:p14="http://schemas.microsoft.com/office/powerpoint/2010/main" val="12534989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1AE9B0-DFF3-BAEF-B1E8-6155CAC98C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703" y="0"/>
            <a:ext cx="8878119" cy="6858000"/>
          </a:xfrm>
          <a:prstGeom prst="rect">
            <a:avLst/>
          </a:prstGeom>
        </p:spPr>
      </p:pic>
      <p:sp>
        <p:nvSpPr>
          <p:cNvPr id="3" name="Content Placeholder 2">
            <a:extLst>
              <a:ext uri="{FF2B5EF4-FFF2-40B4-BE49-F238E27FC236}">
                <a16:creationId xmlns:a16="http://schemas.microsoft.com/office/drawing/2014/main" id="{013F2054-1B1B-62CB-F4A3-7E43EB02FDF0}"/>
              </a:ext>
            </a:extLst>
          </p:cNvPr>
          <p:cNvSpPr>
            <a:spLocks noGrp="1"/>
          </p:cNvSpPr>
          <p:nvPr>
            <p:ph idx="1"/>
          </p:nvPr>
        </p:nvSpPr>
        <p:spPr>
          <a:xfrm>
            <a:off x="307233" y="340964"/>
            <a:ext cx="2739999" cy="5934790"/>
          </a:xfrm>
        </p:spPr>
        <p:txBody>
          <a:bodyPr>
            <a:normAutofit/>
          </a:bodyPr>
          <a:lstStyle/>
          <a:p>
            <a:r>
              <a:rPr lang="en-US" dirty="0">
                <a:solidFill>
                  <a:srgbClr val="000000"/>
                </a:solidFill>
                <a:latin typeface="Calibri" panose="020F0502020204030204" pitchFamily="34" charset="0"/>
              </a:rPr>
              <a:t>Angels are mainly </a:t>
            </a:r>
          </a:p>
          <a:p>
            <a:r>
              <a:rPr lang="en-US" dirty="0">
                <a:solidFill>
                  <a:srgbClr val="000000"/>
                </a:solidFill>
                <a:latin typeface="Calibri" panose="020F0502020204030204" pitchFamily="34" charset="0"/>
              </a:rPr>
              <a:t>seen in bright clothing </a:t>
            </a:r>
          </a:p>
          <a:p>
            <a:r>
              <a:rPr lang="en-US" dirty="0">
                <a:solidFill>
                  <a:srgbClr val="000000"/>
                </a:solidFill>
                <a:latin typeface="Calibri" panose="020F0502020204030204" pitchFamily="34" charset="0"/>
              </a:rPr>
              <a:t>without wings</a:t>
            </a:r>
            <a:endParaRPr lang="en-US" sz="8800" dirty="0"/>
          </a:p>
        </p:txBody>
      </p:sp>
      <p:sp>
        <p:nvSpPr>
          <p:cNvPr id="4" name="Date Placeholder 3">
            <a:extLst>
              <a:ext uri="{FF2B5EF4-FFF2-40B4-BE49-F238E27FC236}">
                <a16:creationId xmlns:a16="http://schemas.microsoft.com/office/drawing/2014/main" id="{EAEEEE6C-73CE-BBFF-E9DC-21B554832AB9}"/>
              </a:ext>
            </a:extLst>
          </p:cNvPr>
          <p:cNvSpPr>
            <a:spLocks noGrp="1"/>
          </p:cNvSpPr>
          <p:nvPr>
            <p:ph type="dt" sz="half" idx="10"/>
          </p:nvPr>
        </p:nvSpPr>
        <p:spPr/>
        <p:txBody>
          <a:bodyPr/>
          <a:lstStyle/>
          <a:p>
            <a:fld id="{B3C1FC2B-4E03-4914-AD62-899DE586CF1E}" type="datetime1">
              <a:rPr lang="en-US" smtClean="0"/>
              <a:t>4/27/2025</a:t>
            </a:fld>
            <a:endParaRPr lang="en-US" dirty="0"/>
          </a:p>
        </p:txBody>
      </p:sp>
      <p:sp>
        <p:nvSpPr>
          <p:cNvPr id="6" name="Footer Placeholder 5">
            <a:extLst>
              <a:ext uri="{FF2B5EF4-FFF2-40B4-BE49-F238E27FC236}">
                <a16:creationId xmlns:a16="http://schemas.microsoft.com/office/drawing/2014/main" id="{EE49EB74-6837-6FC9-679B-488AB1C3D7CD}"/>
              </a:ext>
            </a:extLst>
          </p:cNvPr>
          <p:cNvSpPr>
            <a:spLocks noGrp="1"/>
          </p:cNvSpPr>
          <p:nvPr>
            <p:ph type="ftr" sz="quarter" idx="11"/>
          </p:nvPr>
        </p:nvSpPr>
        <p:spPr/>
        <p:txBody>
          <a:bodyPr/>
          <a:lstStyle/>
          <a:p>
            <a:r>
              <a:rPr lang="en-US"/>
              <a:t>Prof Dr Harald Hesse</a:t>
            </a:r>
            <a:endParaRPr lang="en-US" dirty="0"/>
          </a:p>
        </p:txBody>
      </p:sp>
      <p:sp>
        <p:nvSpPr>
          <p:cNvPr id="7" name="Slide Number Placeholder 6">
            <a:extLst>
              <a:ext uri="{FF2B5EF4-FFF2-40B4-BE49-F238E27FC236}">
                <a16:creationId xmlns:a16="http://schemas.microsoft.com/office/drawing/2014/main" id="{6C14E481-FF03-9191-E388-8B8F85007356}"/>
              </a:ext>
            </a:extLst>
          </p:cNvPr>
          <p:cNvSpPr>
            <a:spLocks noGrp="1"/>
          </p:cNvSpPr>
          <p:nvPr>
            <p:ph type="sldNum" sz="quarter" idx="12"/>
          </p:nvPr>
        </p:nvSpPr>
        <p:spPr/>
        <p:txBody>
          <a:bodyPr/>
          <a:lstStyle/>
          <a:p>
            <a:fld id="{C71F9C22-B22B-44CB-9767-FEAA46333133}" type="slidenum">
              <a:rPr lang="en-US" smtClean="0"/>
              <a:t>74</a:t>
            </a:fld>
            <a:endParaRPr lang="en-US" dirty="0"/>
          </a:p>
        </p:txBody>
      </p:sp>
      <p:sp>
        <p:nvSpPr>
          <p:cNvPr id="2" name="Title 1">
            <a:extLst>
              <a:ext uri="{FF2B5EF4-FFF2-40B4-BE49-F238E27FC236}">
                <a16:creationId xmlns:a16="http://schemas.microsoft.com/office/drawing/2014/main" id="{E5EA2F62-DE3F-96B8-719E-A5EE22476943}"/>
              </a:ext>
            </a:extLst>
          </p:cNvPr>
          <p:cNvSpPr>
            <a:spLocks noGrp="1"/>
          </p:cNvSpPr>
          <p:nvPr>
            <p:ph type="title"/>
          </p:nvPr>
        </p:nvSpPr>
        <p:spPr>
          <a:xfrm>
            <a:off x="3310702" y="2545"/>
            <a:ext cx="8878119" cy="915132"/>
          </a:xfrm>
        </p:spPr>
        <p:txBody>
          <a:bodyPr>
            <a:noAutofit/>
          </a:bodyPr>
          <a:lstStyle/>
          <a:p>
            <a:r>
              <a:rPr lang="en-US" sz="6000" dirty="0"/>
              <a:t>When angels are seen</a:t>
            </a:r>
          </a:p>
        </p:txBody>
      </p:sp>
    </p:spTree>
    <p:extLst>
      <p:ext uri="{BB962C8B-B14F-4D97-AF65-F5344CB8AC3E}">
        <p14:creationId xmlns:p14="http://schemas.microsoft.com/office/powerpoint/2010/main" val="28460653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a:extLst>
            <a:ext uri="{FF2B5EF4-FFF2-40B4-BE49-F238E27FC236}">
              <a16:creationId xmlns:a16="http://schemas.microsoft.com/office/drawing/2014/main" id="{B7DCD8B5-BB7E-EFAD-500E-9AFC78339576}"/>
            </a:ext>
          </a:extLst>
        </p:cNvPr>
        <p:cNvGrpSpPr/>
        <p:nvPr/>
      </p:nvGrpSpPr>
      <p:grpSpPr>
        <a:xfrm>
          <a:off x="0" y="0"/>
          <a:ext cx="0" cy="0"/>
          <a:chOff x="0" y="0"/>
          <a:chExt cx="0" cy="0"/>
        </a:xfrm>
      </p:grpSpPr>
      <p:grpSp>
        <p:nvGrpSpPr>
          <p:cNvPr id="72" name="Group 71">
            <a:extLst>
              <a:ext uri="{FF2B5EF4-FFF2-40B4-BE49-F238E27FC236}">
                <a16:creationId xmlns:a16="http://schemas.microsoft.com/office/drawing/2014/main" id="{A3B8DA5B-0EC5-521F-3EC6-384B554418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73" name="Rectangle 72">
              <a:extLst>
                <a:ext uri="{FF2B5EF4-FFF2-40B4-BE49-F238E27FC236}">
                  <a16:creationId xmlns:a16="http://schemas.microsoft.com/office/drawing/2014/main" id="{C54E5DA0-6883-677A-5267-F8CAB87C0E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E083C838-4727-69BB-487E-B5EC74C5FCB1}"/>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grpSp>
        <p:nvGrpSpPr>
          <p:cNvPr id="74" name="Group 73">
            <a:extLst>
              <a:ext uri="{FF2B5EF4-FFF2-40B4-BE49-F238E27FC236}">
                <a16:creationId xmlns:a16="http://schemas.microsoft.com/office/drawing/2014/main" id="{5AC58B58-0E27-39AD-70FB-9268DBF416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75" name="Rectangle 74">
              <a:extLst>
                <a:ext uri="{FF2B5EF4-FFF2-40B4-BE49-F238E27FC236}">
                  <a16:creationId xmlns:a16="http://schemas.microsoft.com/office/drawing/2014/main" id="{04C7CAB0-C9D5-AEC0-8763-3B2E459FA57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76" name="Freeform 6">
              <a:extLst>
                <a:ext uri="{FF2B5EF4-FFF2-40B4-BE49-F238E27FC236}">
                  <a16:creationId xmlns:a16="http://schemas.microsoft.com/office/drawing/2014/main" id="{FBF61C9C-2D92-569F-6197-83E014D7C85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77" name="Freeform 7">
              <a:extLst>
                <a:ext uri="{FF2B5EF4-FFF2-40B4-BE49-F238E27FC236}">
                  <a16:creationId xmlns:a16="http://schemas.microsoft.com/office/drawing/2014/main" id="{BD56FDDA-B301-8DE2-F2CB-EA291BE136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78" name="Rectangle 77">
              <a:extLst>
                <a:ext uri="{FF2B5EF4-FFF2-40B4-BE49-F238E27FC236}">
                  <a16:creationId xmlns:a16="http://schemas.microsoft.com/office/drawing/2014/main" id="{91875FC8-1EA0-5691-CA68-A7ECF93E280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79" name="Freeform 9">
              <a:extLst>
                <a:ext uri="{FF2B5EF4-FFF2-40B4-BE49-F238E27FC236}">
                  <a16:creationId xmlns:a16="http://schemas.microsoft.com/office/drawing/2014/main" id="{0D926824-B607-35A7-50A8-AC6848E365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0" name="Freeform 10">
              <a:extLst>
                <a:ext uri="{FF2B5EF4-FFF2-40B4-BE49-F238E27FC236}">
                  <a16:creationId xmlns:a16="http://schemas.microsoft.com/office/drawing/2014/main" id="{DB6BB41C-B027-7C57-F0AC-E4FC5C8093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1" name="Freeform 11">
              <a:extLst>
                <a:ext uri="{FF2B5EF4-FFF2-40B4-BE49-F238E27FC236}">
                  <a16:creationId xmlns:a16="http://schemas.microsoft.com/office/drawing/2014/main" id="{DFA960EB-1657-B2F0-CE65-DDA3AD1532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2" name="Freeform 12">
              <a:extLst>
                <a:ext uri="{FF2B5EF4-FFF2-40B4-BE49-F238E27FC236}">
                  <a16:creationId xmlns:a16="http://schemas.microsoft.com/office/drawing/2014/main" id="{210491BC-C373-9FEA-99C5-B4DD84D3F6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3" name="Freeform 13">
              <a:extLst>
                <a:ext uri="{FF2B5EF4-FFF2-40B4-BE49-F238E27FC236}">
                  <a16:creationId xmlns:a16="http://schemas.microsoft.com/office/drawing/2014/main" id="{0CC1E4BB-4E11-474C-6E79-4ACF9D9B93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4" name="Freeform 14">
              <a:extLst>
                <a:ext uri="{FF2B5EF4-FFF2-40B4-BE49-F238E27FC236}">
                  <a16:creationId xmlns:a16="http://schemas.microsoft.com/office/drawing/2014/main" id="{BCCAA95D-A328-1930-B2C1-6498589767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5" name="Freeform 15">
              <a:extLst>
                <a:ext uri="{FF2B5EF4-FFF2-40B4-BE49-F238E27FC236}">
                  <a16:creationId xmlns:a16="http://schemas.microsoft.com/office/drawing/2014/main" id="{55F671FD-4897-3A76-0442-3B33BD768C3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6" name="Freeform 16">
              <a:extLst>
                <a:ext uri="{FF2B5EF4-FFF2-40B4-BE49-F238E27FC236}">
                  <a16:creationId xmlns:a16="http://schemas.microsoft.com/office/drawing/2014/main" id="{DA38C598-ED4E-064C-D4EB-CF678C9D40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7" name="Freeform 17">
              <a:extLst>
                <a:ext uri="{FF2B5EF4-FFF2-40B4-BE49-F238E27FC236}">
                  <a16:creationId xmlns:a16="http://schemas.microsoft.com/office/drawing/2014/main" id="{2F27879E-1D93-3720-1B1A-78FA8E9D21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8" name="Freeform 18">
              <a:extLst>
                <a:ext uri="{FF2B5EF4-FFF2-40B4-BE49-F238E27FC236}">
                  <a16:creationId xmlns:a16="http://schemas.microsoft.com/office/drawing/2014/main" id="{AB7517AC-A638-9FEC-CB32-7DEA80158E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9" name="Freeform 19">
              <a:extLst>
                <a:ext uri="{FF2B5EF4-FFF2-40B4-BE49-F238E27FC236}">
                  <a16:creationId xmlns:a16="http://schemas.microsoft.com/office/drawing/2014/main" id="{E13ED540-4A36-E55D-7705-7AF61D6A5B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0" name="Freeform 20">
              <a:extLst>
                <a:ext uri="{FF2B5EF4-FFF2-40B4-BE49-F238E27FC236}">
                  <a16:creationId xmlns:a16="http://schemas.microsoft.com/office/drawing/2014/main" id="{F026F2A3-F06F-BABD-2470-64EE4AAF6F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1" name="Freeform 21">
              <a:extLst>
                <a:ext uri="{FF2B5EF4-FFF2-40B4-BE49-F238E27FC236}">
                  <a16:creationId xmlns:a16="http://schemas.microsoft.com/office/drawing/2014/main" id="{7F1DEFA4-380A-AD12-BD85-D9241775BB6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2" name="Freeform 22">
              <a:extLst>
                <a:ext uri="{FF2B5EF4-FFF2-40B4-BE49-F238E27FC236}">
                  <a16:creationId xmlns:a16="http://schemas.microsoft.com/office/drawing/2014/main" id="{088055A5-E456-5AA3-12EE-E2998E3324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3" name="Freeform 23">
              <a:extLst>
                <a:ext uri="{FF2B5EF4-FFF2-40B4-BE49-F238E27FC236}">
                  <a16:creationId xmlns:a16="http://schemas.microsoft.com/office/drawing/2014/main" id="{3961E903-37A2-2557-7A03-C4988CD378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4" name="Freeform 24">
              <a:extLst>
                <a:ext uri="{FF2B5EF4-FFF2-40B4-BE49-F238E27FC236}">
                  <a16:creationId xmlns:a16="http://schemas.microsoft.com/office/drawing/2014/main" id="{3A59E005-F1DF-D0F1-9474-683A78DDCB3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5" name="Freeform 25">
              <a:extLst>
                <a:ext uri="{FF2B5EF4-FFF2-40B4-BE49-F238E27FC236}">
                  <a16:creationId xmlns:a16="http://schemas.microsoft.com/office/drawing/2014/main" id="{1217CE59-928E-7137-FABF-6025742926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6" name="Freeform 26">
              <a:extLst>
                <a:ext uri="{FF2B5EF4-FFF2-40B4-BE49-F238E27FC236}">
                  <a16:creationId xmlns:a16="http://schemas.microsoft.com/office/drawing/2014/main" id="{05CE8AE1-3225-CFAF-290B-A96283EB27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7" name="Freeform 27">
              <a:extLst>
                <a:ext uri="{FF2B5EF4-FFF2-40B4-BE49-F238E27FC236}">
                  <a16:creationId xmlns:a16="http://schemas.microsoft.com/office/drawing/2014/main" id="{204C3B4D-4078-13C2-F5D7-3C50E04C31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8" name="Freeform 28">
              <a:extLst>
                <a:ext uri="{FF2B5EF4-FFF2-40B4-BE49-F238E27FC236}">
                  <a16:creationId xmlns:a16="http://schemas.microsoft.com/office/drawing/2014/main" id="{3C775C04-6A69-D004-B960-347280D332B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9" name="Freeform 29">
              <a:extLst>
                <a:ext uri="{FF2B5EF4-FFF2-40B4-BE49-F238E27FC236}">
                  <a16:creationId xmlns:a16="http://schemas.microsoft.com/office/drawing/2014/main" id="{2E5AFC6B-1B29-5825-DD82-C19C8533DA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0" name="Freeform 30">
              <a:extLst>
                <a:ext uri="{FF2B5EF4-FFF2-40B4-BE49-F238E27FC236}">
                  <a16:creationId xmlns:a16="http://schemas.microsoft.com/office/drawing/2014/main" id="{CD8C2C14-2A3C-320F-A5F7-FC5A0DE4407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1" name="Freeform 31">
              <a:extLst>
                <a:ext uri="{FF2B5EF4-FFF2-40B4-BE49-F238E27FC236}">
                  <a16:creationId xmlns:a16="http://schemas.microsoft.com/office/drawing/2014/main" id="{B4EC9449-3175-3156-51FC-B6B079C104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2" name="Freeform 32">
              <a:extLst>
                <a:ext uri="{FF2B5EF4-FFF2-40B4-BE49-F238E27FC236}">
                  <a16:creationId xmlns:a16="http://schemas.microsoft.com/office/drawing/2014/main" id="{EA36DF96-FB05-2FC7-6D25-69EF65AD64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3" name="Rectangle 102">
              <a:extLst>
                <a:ext uri="{FF2B5EF4-FFF2-40B4-BE49-F238E27FC236}">
                  <a16:creationId xmlns:a16="http://schemas.microsoft.com/office/drawing/2014/main" id="{400D7E88-AF46-62D0-4299-8C7D4DF6542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04" name="Freeform 34">
              <a:extLst>
                <a:ext uri="{FF2B5EF4-FFF2-40B4-BE49-F238E27FC236}">
                  <a16:creationId xmlns:a16="http://schemas.microsoft.com/office/drawing/2014/main" id="{D3E92410-F7EA-8FAE-C0EA-F8F9600C84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5" name="Freeform 35">
              <a:extLst>
                <a:ext uri="{FF2B5EF4-FFF2-40B4-BE49-F238E27FC236}">
                  <a16:creationId xmlns:a16="http://schemas.microsoft.com/office/drawing/2014/main" id="{6926BBEA-BD53-0EFE-4188-88607A7519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6" name="Freeform 36">
              <a:extLst>
                <a:ext uri="{FF2B5EF4-FFF2-40B4-BE49-F238E27FC236}">
                  <a16:creationId xmlns:a16="http://schemas.microsoft.com/office/drawing/2014/main" id="{8F140044-8DB9-859C-0EEC-0CBDAE1BF9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7" name="Freeform 37">
              <a:extLst>
                <a:ext uri="{FF2B5EF4-FFF2-40B4-BE49-F238E27FC236}">
                  <a16:creationId xmlns:a16="http://schemas.microsoft.com/office/drawing/2014/main" id="{62F23AFE-1034-A49B-56F8-1D46BEA407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8" name="Freeform 38">
              <a:extLst>
                <a:ext uri="{FF2B5EF4-FFF2-40B4-BE49-F238E27FC236}">
                  <a16:creationId xmlns:a16="http://schemas.microsoft.com/office/drawing/2014/main" id="{AF238B5A-8ECA-469B-09F0-058A4794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9" name="Freeform 39">
              <a:extLst>
                <a:ext uri="{FF2B5EF4-FFF2-40B4-BE49-F238E27FC236}">
                  <a16:creationId xmlns:a16="http://schemas.microsoft.com/office/drawing/2014/main" id="{89514E85-32D3-5E9A-55B3-716CA00F50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0" name="Freeform 40">
              <a:extLst>
                <a:ext uri="{FF2B5EF4-FFF2-40B4-BE49-F238E27FC236}">
                  <a16:creationId xmlns:a16="http://schemas.microsoft.com/office/drawing/2014/main" id="{E193AB77-0631-1EC1-769D-325470DE52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1" name="Freeform 41">
              <a:extLst>
                <a:ext uri="{FF2B5EF4-FFF2-40B4-BE49-F238E27FC236}">
                  <a16:creationId xmlns:a16="http://schemas.microsoft.com/office/drawing/2014/main" id="{28DBAD23-7C40-EC8A-978A-C7A1DE2E9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2" name="Freeform 42">
              <a:extLst>
                <a:ext uri="{FF2B5EF4-FFF2-40B4-BE49-F238E27FC236}">
                  <a16:creationId xmlns:a16="http://schemas.microsoft.com/office/drawing/2014/main" id="{48C8923B-ECF2-3CDD-66DF-57B9E9BD9D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3" name="Freeform 43">
              <a:extLst>
                <a:ext uri="{FF2B5EF4-FFF2-40B4-BE49-F238E27FC236}">
                  <a16:creationId xmlns:a16="http://schemas.microsoft.com/office/drawing/2014/main" id="{5FF45160-0816-6A50-C7FD-F28AE4F78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4" name="Freeform 44">
              <a:extLst>
                <a:ext uri="{FF2B5EF4-FFF2-40B4-BE49-F238E27FC236}">
                  <a16:creationId xmlns:a16="http://schemas.microsoft.com/office/drawing/2014/main" id="{A9784BAF-21F6-7299-F7C7-52494DD14F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5" name="Rectangle 114">
              <a:extLst>
                <a:ext uri="{FF2B5EF4-FFF2-40B4-BE49-F238E27FC236}">
                  <a16:creationId xmlns:a16="http://schemas.microsoft.com/office/drawing/2014/main" id="{BDC48B80-BD01-7D62-AA46-5596F043470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16" name="Freeform 46">
              <a:extLst>
                <a:ext uri="{FF2B5EF4-FFF2-40B4-BE49-F238E27FC236}">
                  <a16:creationId xmlns:a16="http://schemas.microsoft.com/office/drawing/2014/main" id="{F88F5CC1-3402-7208-07B0-5CE4731F1E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7" name="Freeform 47">
              <a:extLst>
                <a:ext uri="{FF2B5EF4-FFF2-40B4-BE49-F238E27FC236}">
                  <a16:creationId xmlns:a16="http://schemas.microsoft.com/office/drawing/2014/main" id="{1CBFD90E-D1C7-78A6-3FEA-8F1AAF944FA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8" name="Freeform 48">
              <a:extLst>
                <a:ext uri="{FF2B5EF4-FFF2-40B4-BE49-F238E27FC236}">
                  <a16:creationId xmlns:a16="http://schemas.microsoft.com/office/drawing/2014/main" id="{0E7C4274-AF57-B8C2-A8EA-A9AA45477B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9" name="Freeform 49">
              <a:extLst>
                <a:ext uri="{FF2B5EF4-FFF2-40B4-BE49-F238E27FC236}">
                  <a16:creationId xmlns:a16="http://schemas.microsoft.com/office/drawing/2014/main" id="{02B41CBC-29CB-6088-F2CD-45298610C1F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0" name="Freeform 50">
              <a:extLst>
                <a:ext uri="{FF2B5EF4-FFF2-40B4-BE49-F238E27FC236}">
                  <a16:creationId xmlns:a16="http://schemas.microsoft.com/office/drawing/2014/main" id="{9984C1CD-13CF-B4E8-1D51-FFB4AB72C37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1" name="Freeform 51">
              <a:extLst>
                <a:ext uri="{FF2B5EF4-FFF2-40B4-BE49-F238E27FC236}">
                  <a16:creationId xmlns:a16="http://schemas.microsoft.com/office/drawing/2014/main" id="{1320083C-A399-45DC-2CA5-5EF4D4A7F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2" name="Freeform 52">
              <a:extLst>
                <a:ext uri="{FF2B5EF4-FFF2-40B4-BE49-F238E27FC236}">
                  <a16:creationId xmlns:a16="http://schemas.microsoft.com/office/drawing/2014/main" id="{0FE9FDE2-D679-D390-A01F-30560CD32C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3" name="Freeform 53">
              <a:extLst>
                <a:ext uri="{FF2B5EF4-FFF2-40B4-BE49-F238E27FC236}">
                  <a16:creationId xmlns:a16="http://schemas.microsoft.com/office/drawing/2014/main" id="{B81353ED-A04D-55F0-EE54-33A6A490C1F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4" name="Freeform 54">
              <a:extLst>
                <a:ext uri="{FF2B5EF4-FFF2-40B4-BE49-F238E27FC236}">
                  <a16:creationId xmlns:a16="http://schemas.microsoft.com/office/drawing/2014/main" id="{3C98D055-2594-BD58-337A-A4CF83ADF2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5" name="Freeform 55">
              <a:extLst>
                <a:ext uri="{FF2B5EF4-FFF2-40B4-BE49-F238E27FC236}">
                  <a16:creationId xmlns:a16="http://schemas.microsoft.com/office/drawing/2014/main" id="{131DF648-58C5-DA67-314C-468871E22B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6" name="Freeform 56">
              <a:extLst>
                <a:ext uri="{FF2B5EF4-FFF2-40B4-BE49-F238E27FC236}">
                  <a16:creationId xmlns:a16="http://schemas.microsoft.com/office/drawing/2014/main" id="{AFE8C4AC-1C59-06E0-A3AE-1E737954C2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7" name="Freeform 57">
              <a:extLst>
                <a:ext uri="{FF2B5EF4-FFF2-40B4-BE49-F238E27FC236}">
                  <a16:creationId xmlns:a16="http://schemas.microsoft.com/office/drawing/2014/main" id="{19E2BCDF-DFA4-542D-D99D-7A7AC647D8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8" name="Freeform 58">
              <a:extLst>
                <a:ext uri="{FF2B5EF4-FFF2-40B4-BE49-F238E27FC236}">
                  <a16:creationId xmlns:a16="http://schemas.microsoft.com/office/drawing/2014/main" id="{9EAC56C5-24DE-40AD-9C52-5E1B2D657AE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grpSp>
      <p:pic>
        <p:nvPicPr>
          <p:cNvPr id="5" name="Content Placeholder 4">
            <a:extLst>
              <a:ext uri="{FF2B5EF4-FFF2-40B4-BE49-F238E27FC236}">
                <a16:creationId xmlns:a16="http://schemas.microsoft.com/office/drawing/2014/main" id="{D24DE2D4-A454-84BE-AE64-BEBB9956F15A}"/>
              </a:ext>
            </a:extLst>
          </p:cNvPr>
          <p:cNvPicPr>
            <a:picLocks noChangeAspect="1"/>
          </p:cNvPicPr>
          <p:nvPr/>
        </p:nvPicPr>
        <p:blipFill>
          <a:blip r:embed="rId5">
            <a:extLst>
              <a:ext uri="{28A0092B-C50C-407E-A947-70E740481C1C}">
                <a14:useLocalDpi xmlns:a14="http://schemas.microsoft.com/office/drawing/2010/main" val="0"/>
              </a:ext>
            </a:extLst>
          </a:blip>
          <a:srcRect l="354" r="-43"/>
          <a:stretch/>
        </p:blipFill>
        <p:spPr>
          <a:xfrm>
            <a:off x="21282" y="-3972"/>
            <a:ext cx="12192003" cy="6858001"/>
          </a:xfrm>
          <a:prstGeom prst="rect">
            <a:avLst/>
          </a:prstGeom>
        </p:spPr>
      </p:pic>
      <p:sp>
        <p:nvSpPr>
          <p:cNvPr id="3" name="Date Placeholder 2">
            <a:extLst>
              <a:ext uri="{FF2B5EF4-FFF2-40B4-BE49-F238E27FC236}">
                <a16:creationId xmlns:a16="http://schemas.microsoft.com/office/drawing/2014/main" id="{D1F662BC-A05B-AA6C-B6D6-CE688033336E}"/>
              </a:ext>
            </a:extLst>
          </p:cNvPr>
          <p:cNvSpPr>
            <a:spLocks noGrp="1"/>
          </p:cNvSpPr>
          <p:nvPr>
            <p:ph type="dt" sz="half" idx="10"/>
          </p:nvPr>
        </p:nvSpPr>
        <p:spPr/>
        <p:txBody>
          <a:bodyPr/>
          <a:lstStyle/>
          <a:p>
            <a:fld id="{631590C6-98DD-4404-B31C-D603FEAAD8EC}" type="datetime1">
              <a:rPr lang="en-US" smtClean="0"/>
              <a:t>4/27/2025</a:t>
            </a:fld>
            <a:endParaRPr lang="en-US" dirty="0"/>
          </a:p>
        </p:txBody>
      </p:sp>
      <p:sp>
        <p:nvSpPr>
          <p:cNvPr id="4" name="Footer Placeholder 3">
            <a:extLst>
              <a:ext uri="{FF2B5EF4-FFF2-40B4-BE49-F238E27FC236}">
                <a16:creationId xmlns:a16="http://schemas.microsoft.com/office/drawing/2014/main" id="{299C55E2-ED2D-0BDC-EC80-1F1774368576}"/>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C28CD980-7000-8053-D677-F070425B1CF0}"/>
              </a:ext>
            </a:extLst>
          </p:cNvPr>
          <p:cNvSpPr>
            <a:spLocks noGrp="1"/>
          </p:cNvSpPr>
          <p:nvPr>
            <p:ph type="sldNum" sz="quarter" idx="12"/>
          </p:nvPr>
        </p:nvSpPr>
        <p:spPr/>
        <p:txBody>
          <a:bodyPr/>
          <a:lstStyle/>
          <a:p>
            <a:fld id="{C71F9C22-B22B-44CB-9767-FEAA46333133}" type="slidenum">
              <a:rPr lang="en-US" smtClean="0"/>
              <a:t>75</a:t>
            </a:fld>
            <a:endParaRPr lang="en-US" dirty="0"/>
          </a:p>
        </p:txBody>
      </p:sp>
    </p:spTree>
    <p:extLst>
      <p:ext uri="{BB962C8B-B14F-4D97-AF65-F5344CB8AC3E}">
        <p14:creationId xmlns:p14="http://schemas.microsoft.com/office/powerpoint/2010/main" val="7216674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F711C8-08F2-E4E1-E626-82FBBFE834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924282" cy="6858000"/>
          </a:xfrm>
          <a:prstGeom prst="rect">
            <a:avLst/>
          </a:prstGeom>
        </p:spPr>
      </p:pic>
      <p:sp>
        <p:nvSpPr>
          <p:cNvPr id="2" name="Title 1">
            <a:extLst>
              <a:ext uri="{FF2B5EF4-FFF2-40B4-BE49-F238E27FC236}">
                <a16:creationId xmlns:a16="http://schemas.microsoft.com/office/drawing/2014/main" id="{CCD2C7B3-A29E-C82B-E70F-2C37B74032CC}"/>
              </a:ext>
            </a:extLst>
          </p:cNvPr>
          <p:cNvSpPr>
            <a:spLocks noGrp="1"/>
          </p:cNvSpPr>
          <p:nvPr>
            <p:ph type="title"/>
          </p:nvPr>
        </p:nvSpPr>
        <p:spPr>
          <a:xfrm>
            <a:off x="971283" y="151667"/>
            <a:ext cx="9905998" cy="915132"/>
          </a:xfrm>
        </p:spPr>
        <p:txBody>
          <a:bodyPr>
            <a:normAutofit fontScale="90000"/>
          </a:bodyPr>
          <a:lstStyle/>
          <a:p>
            <a:r>
              <a:rPr lang="en-US" dirty="0">
                <a:solidFill>
                  <a:schemeClr val="tx1"/>
                </a:solidFill>
              </a:rPr>
              <a:t>Type of </a:t>
            </a:r>
            <a:r>
              <a:rPr lang="en-US" dirty="0"/>
              <a:t>Angels</a:t>
            </a:r>
          </a:p>
        </p:txBody>
      </p:sp>
      <p:sp>
        <p:nvSpPr>
          <p:cNvPr id="4" name="Date Placeholder 3">
            <a:extLst>
              <a:ext uri="{FF2B5EF4-FFF2-40B4-BE49-F238E27FC236}">
                <a16:creationId xmlns:a16="http://schemas.microsoft.com/office/drawing/2014/main" id="{12EF8C8E-2B32-89BD-2BFC-8C1EB8938F2E}"/>
              </a:ext>
            </a:extLst>
          </p:cNvPr>
          <p:cNvSpPr>
            <a:spLocks noGrp="1"/>
          </p:cNvSpPr>
          <p:nvPr>
            <p:ph type="dt" sz="half" idx="10"/>
          </p:nvPr>
        </p:nvSpPr>
        <p:spPr/>
        <p:txBody>
          <a:bodyPr/>
          <a:lstStyle/>
          <a:p>
            <a:fld id="{9DCC1C08-C120-42C7-8C33-ABAAEC578848}" type="datetime1">
              <a:rPr lang="en-US" smtClean="0"/>
              <a:t>4/27/2025</a:t>
            </a:fld>
            <a:endParaRPr lang="en-US" dirty="0"/>
          </a:p>
        </p:txBody>
      </p:sp>
      <p:sp>
        <p:nvSpPr>
          <p:cNvPr id="6" name="Footer Placeholder 5">
            <a:extLst>
              <a:ext uri="{FF2B5EF4-FFF2-40B4-BE49-F238E27FC236}">
                <a16:creationId xmlns:a16="http://schemas.microsoft.com/office/drawing/2014/main" id="{0620D127-B932-057C-DBAD-567A80D56CA8}"/>
              </a:ext>
            </a:extLst>
          </p:cNvPr>
          <p:cNvSpPr>
            <a:spLocks noGrp="1"/>
          </p:cNvSpPr>
          <p:nvPr>
            <p:ph type="ftr" sz="quarter" idx="11"/>
          </p:nvPr>
        </p:nvSpPr>
        <p:spPr/>
        <p:txBody>
          <a:bodyPr/>
          <a:lstStyle/>
          <a:p>
            <a:r>
              <a:rPr lang="en-US"/>
              <a:t>Prof Dr Harald Hesse</a:t>
            </a:r>
            <a:endParaRPr lang="en-US" dirty="0"/>
          </a:p>
        </p:txBody>
      </p:sp>
      <p:sp>
        <p:nvSpPr>
          <p:cNvPr id="7" name="Slide Number Placeholder 6">
            <a:extLst>
              <a:ext uri="{FF2B5EF4-FFF2-40B4-BE49-F238E27FC236}">
                <a16:creationId xmlns:a16="http://schemas.microsoft.com/office/drawing/2014/main" id="{04FD3961-CCEF-5683-BA6C-C62E4516322C}"/>
              </a:ext>
            </a:extLst>
          </p:cNvPr>
          <p:cNvSpPr>
            <a:spLocks noGrp="1"/>
          </p:cNvSpPr>
          <p:nvPr>
            <p:ph type="sldNum" sz="quarter" idx="12"/>
          </p:nvPr>
        </p:nvSpPr>
        <p:spPr/>
        <p:txBody>
          <a:bodyPr/>
          <a:lstStyle/>
          <a:p>
            <a:fld id="{C71F9C22-B22B-44CB-9767-FEAA46333133}" type="slidenum">
              <a:rPr lang="en-US" smtClean="0"/>
              <a:t>76</a:t>
            </a:fld>
            <a:endParaRPr lang="en-US" dirty="0"/>
          </a:p>
        </p:txBody>
      </p:sp>
      <p:sp>
        <p:nvSpPr>
          <p:cNvPr id="8" name="Rectangle: Rounded Corners 7">
            <a:extLst>
              <a:ext uri="{FF2B5EF4-FFF2-40B4-BE49-F238E27FC236}">
                <a16:creationId xmlns:a16="http://schemas.microsoft.com/office/drawing/2014/main" id="{7B480469-7103-9F54-7247-7E939DACBAEB}"/>
              </a:ext>
            </a:extLst>
          </p:cNvPr>
          <p:cNvSpPr/>
          <p:nvPr/>
        </p:nvSpPr>
        <p:spPr>
          <a:xfrm>
            <a:off x="6096000" y="3429000"/>
            <a:ext cx="5924282" cy="3163712"/>
          </a:xfrm>
          <a:prstGeom prst="roundRect">
            <a:avLst>
              <a:gd name="adj" fmla="val 10270"/>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6798493-8B88-9D34-59BB-2CD1D9B951EE}"/>
              </a:ext>
            </a:extLst>
          </p:cNvPr>
          <p:cNvSpPr>
            <a:spLocks noGrp="1"/>
          </p:cNvSpPr>
          <p:nvPr>
            <p:ph idx="1"/>
          </p:nvPr>
        </p:nvSpPr>
        <p:spPr>
          <a:xfrm>
            <a:off x="6096000" y="1066799"/>
            <a:ext cx="5924282" cy="5791201"/>
          </a:xfrm>
        </p:spPr>
        <p:txBody>
          <a:bodyPr>
            <a:normAutofit fontScale="85000" lnSpcReduction="20000"/>
          </a:bodyPr>
          <a:lstStyle/>
          <a:p>
            <a:r>
              <a:rPr lang="en-US" dirty="0"/>
              <a:t>Archangels</a:t>
            </a:r>
          </a:p>
          <a:p>
            <a:r>
              <a:rPr lang="en-US" dirty="0"/>
              <a:t>Cherub</a:t>
            </a:r>
          </a:p>
          <a:p>
            <a:r>
              <a:rPr lang="en-US" dirty="0"/>
              <a:t>Seraph</a:t>
            </a:r>
          </a:p>
          <a:p>
            <a:br>
              <a:rPr lang="en-US" dirty="0"/>
            </a:br>
            <a:r>
              <a:rPr lang="en-US" dirty="0">
                <a:solidFill>
                  <a:srgbClr val="FFFF00"/>
                </a:solidFill>
              </a:rPr>
              <a:t>Living creatures around the throne of GOD</a:t>
            </a:r>
            <a:br>
              <a:rPr lang="en-US" dirty="0">
                <a:solidFill>
                  <a:srgbClr val="FFFF00"/>
                </a:solidFill>
              </a:rPr>
            </a:br>
            <a:r>
              <a:rPr lang="en-US" dirty="0">
                <a:solidFill>
                  <a:srgbClr val="FFFF00"/>
                </a:solidFill>
              </a:rPr>
              <a:t>appeared like a lion, an ox, a man, and an eagle </a:t>
            </a:r>
            <a:r>
              <a:rPr lang="en-US" sz="3200" dirty="0">
                <a:solidFill>
                  <a:srgbClr val="FFFF00"/>
                </a:solidFill>
              </a:rPr>
              <a:t>(Ezekiel 1:5–14, Revelation 4:6–8)</a:t>
            </a:r>
            <a:endParaRPr lang="en-US" dirty="0">
              <a:solidFill>
                <a:srgbClr val="FFFF00"/>
              </a:solidFill>
            </a:endParaRPr>
          </a:p>
        </p:txBody>
      </p:sp>
    </p:spTree>
    <p:extLst>
      <p:ext uri="{BB962C8B-B14F-4D97-AF65-F5344CB8AC3E}">
        <p14:creationId xmlns:p14="http://schemas.microsoft.com/office/powerpoint/2010/main" val="23429149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09E73-9712-89C5-7432-76A44F0B88B1}"/>
              </a:ext>
            </a:extLst>
          </p:cNvPr>
          <p:cNvSpPr>
            <a:spLocks noGrp="1"/>
          </p:cNvSpPr>
          <p:nvPr>
            <p:ph type="title"/>
          </p:nvPr>
        </p:nvSpPr>
        <p:spPr>
          <a:xfrm>
            <a:off x="0" y="148126"/>
            <a:ext cx="12191999" cy="915132"/>
          </a:xfrm>
        </p:spPr>
        <p:txBody>
          <a:bodyPr>
            <a:normAutofit fontScale="90000"/>
          </a:bodyPr>
          <a:lstStyle/>
          <a:p>
            <a:r>
              <a:rPr lang="en-US" dirty="0"/>
              <a:t>Angels support the Gospel</a:t>
            </a:r>
          </a:p>
        </p:txBody>
      </p:sp>
      <p:sp>
        <p:nvSpPr>
          <p:cNvPr id="3" name="Content Placeholder 2">
            <a:extLst>
              <a:ext uri="{FF2B5EF4-FFF2-40B4-BE49-F238E27FC236}">
                <a16:creationId xmlns:a16="http://schemas.microsoft.com/office/drawing/2014/main" id="{B85145BA-4F9C-19F3-9E2F-7B565F66A829}"/>
              </a:ext>
            </a:extLst>
          </p:cNvPr>
          <p:cNvSpPr>
            <a:spLocks noGrp="1"/>
          </p:cNvSpPr>
          <p:nvPr>
            <p:ph idx="1"/>
          </p:nvPr>
        </p:nvSpPr>
        <p:spPr>
          <a:xfrm>
            <a:off x="570705" y="2132521"/>
            <a:ext cx="11380290" cy="4391247"/>
          </a:xfrm>
        </p:spPr>
        <p:txBody>
          <a:bodyPr>
            <a:normAutofit fontScale="77500" lnSpcReduction="20000"/>
          </a:bodyPr>
          <a:lstStyle/>
          <a:p>
            <a:r>
              <a:rPr lang="en-US" b="0" i="1" dirty="0">
                <a:solidFill>
                  <a:srgbClr val="000000"/>
                </a:solidFill>
                <a:effectLst/>
                <a:latin typeface="Times New Roman" panose="02020603050405020304" pitchFamily="18" charset="0"/>
              </a:rPr>
              <a:t>Acts 10:32 Send therefore to Joppa, and call hither Simon, whose </a:t>
            </a:r>
            <a:r>
              <a:rPr lang="en-US" b="0" i="1" dirty="0">
                <a:solidFill>
                  <a:srgbClr val="000000"/>
                </a:solidFill>
                <a:effectLst/>
                <a:highlight>
                  <a:srgbClr val="FF0000"/>
                </a:highlight>
                <a:latin typeface="Times New Roman" panose="02020603050405020304" pitchFamily="18" charset="0"/>
              </a:rPr>
              <a:t>surname</a:t>
            </a:r>
            <a:r>
              <a:rPr lang="en-US" b="0" i="1" dirty="0">
                <a:solidFill>
                  <a:srgbClr val="000000"/>
                </a:solidFill>
                <a:effectLst/>
                <a:latin typeface="Times New Roman" panose="02020603050405020304" pitchFamily="18" charset="0"/>
              </a:rPr>
              <a:t> is Peter; he is lodged in the house of one Simon a tanner by the sea side: who, when he cometh, shall speak unto thee.</a:t>
            </a:r>
          </a:p>
          <a:p>
            <a:br>
              <a:rPr lang="en-US" i="1" dirty="0"/>
            </a:br>
            <a:r>
              <a:rPr lang="en-US" i="1" dirty="0">
                <a:solidFill>
                  <a:srgbClr val="0070C0"/>
                </a:solidFill>
                <a:latin typeface="Times New Roman" panose="02020603050405020304" pitchFamily="18" charset="0"/>
              </a:rPr>
              <a:t>Acts 10:38 </a:t>
            </a:r>
            <a:r>
              <a:rPr lang="en-US" b="0" i="1" dirty="0">
                <a:solidFill>
                  <a:srgbClr val="0070C0"/>
                </a:solidFill>
                <a:effectLst/>
                <a:latin typeface="Times New Roman" panose="02020603050405020304" pitchFamily="18" charset="0"/>
              </a:rPr>
              <a:t>How God anointed Jesus of Nazareth with the Holy Ghost and with power: who went about doing good, and healing all that were oppressed of the devil; for God was with him.</a:t>
            </a:r>
            <a:endParaRPr lang="en-US" i="1" dirty="0">
              <a:solidFill>
                <a:srgbClr val="0070C0"/>
              </a:solidFill>
            </a:endParaRPr>
          </a:p>
        </p:txBody>
      </p:sp>
      <p:sp>
        <p:nvSpPr>
          <p:cNvPr id="4" name="Date Placeholder 3">
            <a:extLst>
              <a:ext uri="{FF2B5EF4-FFF2-40B4-BE49-F238E27FC236}">
                <a16:creationId xmlns:a16="http://schemas.microsoft.com/office/drawing/2014/main" id="{CE89D6B0-E731-DB0B-AE1F-84FCF6D7AE7C}"/>
              </a:ext>
            </a:extLst>
          </p:cNvPr>
          <p:cNvSpPr>
            <a:spLocks noGrp="1"/>
          </p:cNvSpPr>
          <p:nvPr>
            <p:ph type="dt" sz="half" idx="10"/>
          </p:nvPr>
        </p:nvSpPr>
        <p:spPr/>
        <p:txBody>
          <a:bodyPr/>
          <a:lstStyle/>
          <a:p>
            <a:fld id="{0E5492A3-1CD4-43B1-8F3E-7728D88947ED}" type="datetime1">
              <a:rPr lang="en-US" smtClean="0"/>
              <a:t>4/27/2025</a:t>
            </a:fld>
            <a:endParaRPr lang="en-US" dirty="0"/>
          </a:p>
        </p:txBody>
      </p:sp>
      <p:sp>
        <p:nvSpPr>
          <p:cNvPr id="5" name="Footer Placeholder 4">
            <a:extLst>
              <a:ext uri="{FF2B5EF4-FFF2-40B4-BE49-F238E27FC236}">
                <a16:creationId xmlns:a16="http://schemas.microsoft.com/office/drawing/2014/main" id="{3F81ADB1-3C31-DE2F-E571-5EFA1C36704F}"/>
              </a:ext>
            </a:extLst>
          </p:cNvPr>
          <p:cNvSpPr>
            <a:spLocks noGrp="1"/>
          </p:cNvSpPr>
          <p:nvPr>
            <p:ph type="ftr" sz="quarter" idx="11"/>
          </p:nvPr>
        </p:nvSpPr>
        <p:spPr/>
        <p:txBody>
          <a:bodyPr/>
          <a:lstStyle/>
          <a:p>
            <a:r>
              <a:rPr lang="en-US" dirty="0"/>
              <a:t>Prof Dr Harald Hesse</a:t>
            </a:r>
          </a:p>
        </p:txBody>
      </p:sp>
      <p:sp>
        <p:nvSpPr>
          <p:cNvPr id="6" name="Slide Number Placeholder 5">
            <a:extLst>
              <a:ext uri="{FF2B5EF4-FFF2-40B4-BE49-F238E27FC236}">
                <a16:creationId xmlns:a16="http://schemas.microsoft.com/office/drawing/2014/main" id="{CE986505-B56D-B580-546D-A960FE9C92A2}"/>
              </a:ext>
            </a:extLst>
          </p:cNvPr>
          <p:cNvSpPr>
            <a:spLocks noGrp="1"/>
          </p:cNvSpPr>
          <p:nvPr>
            <p:ph type="sldNum" sz="quarter" idx="12"/>
          </p:nvPr>
        </p:nvSpPr>
        <p:spPr/>
        <p:txBody>
          <a:bodyPr/>
          <a:lstStyle/>
          <a:p>
            <a:fld id="{C71F9C22-B22B-44CB-9767-FEAA46333133}" type="slidenum">
              <a:rPr lang="en-US" smtClean="0"/>
              <a:t>77</a:t>
            </a:fld>
            <a:endParaRPr lang="en-US" dirty="0"/>
          </a:p>
        </p:txBody>
      </p:sp>
    </p:spTree>
    <p:extLst>
      <p:ext uri="{BB962C8B-B14F-4D97-AF65-F5344CB8AC3E}">
        <p14:creationId xmlns:p14="http://schemas.microsoft.com/office/powerpoint/2010/main" val="38110513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B924A-7EBF-87AC-9887-C201D34DF4FC}"/>
              </a:ext>
            </a:extLst>
          </p:cNvPr>
          <p:cNvSpPr>
            <a:spLocks noGrp="1"/>
          </p:cNvSpPr>
          <p:nvPr>
            <p:ph type="title"/>
          </p:nvPr>
        </p:nvSpPr>
        <p:spPr/>
        <p:txBody>
          <a:bodyPr>
            <a:normAutofit fontScale="90000"/>
          </a:bodyPr>
          <a:lstStyle/>
          <a:p>
            <a:r>
              <a:rPr lang="en-US" dirty="0"/>
              <a:t>Some are guardians</a:t>
            </a:r>
          </a:p>
        </p:txBody>
      </p:sp>
      <p:sp>
        <p:nvSpPr>
          <p:cNvPr id="3" name="Content Placeholder 2">
            <a:extLst>
              <a:ext uri="{FF2B5EF4-FFF2-40B4-BE49-F238E27FC236}">
                <a16:creationId xmlns:a16="http://schemas.microsoft.com/office/drawing/2014/main" id="{307F2805-2C6B-9979-A87F-8B47BC497A32}"/>
              </a:ext>
            </a:extLst>
          </p:cNvPr>
          <p:cNvSpPr>
            <a:spLocks noGrp="1"/>
          </p:cNvSpPr>
          <p:nvPr>
            <p:ph idx="1"/>
          </p:nvPr>
        </p:nvSpPr>
        <p:spPr/>
        <p:txBody>
          <a:bodyPr/>
          <a:lstStyle/>
          <a:p>
            <a:pPr rtl="0"/>
            <a:r>
              <a:rPr lang="en-US" sz="1800" dirty="0">
                <a:solidFill>
                  <a:srgbClr val="0000FE"/>
                </a:solidFill>
                <a:latin typeface="Calibri" panose="020F0502020204030204" pitchFamily="34" charset="0"/>
              </a:rPr>
              <a:t>Acts12:12-15 </a:t>
            </a:r>
            <a:br>
              <a:rPr lang="en-US" sz="1800" dirty="0">
                <a:solidFill>
                  <a:srgbClr val="0000FE"/>
                </a:solidFill>
                <a:latin typeface="Calibri" panose="020F0502020204030204" pitchFamily="34" charset="0"/>
              </a:rPr>
            </a:br>
            <a:r>
              <a:rPr lang="en-US" sz="3200" dirty="0">
                <a:solidFill>
                  <a:srgbClr val="0000FE"/>
                </a:solidFill>
                <a:highlight>
                  <a:srgbClr val="FFEBCB"/>
                </a:highlight>
                <a:latin typeface="Calibri" panose="020F0502020204030204" pitchFamily="34" charset="0"/>
              </a:rPr>
              <a:t>Acts 12:12 </a:t>
            </a:r>
            <a:r>
              <a:rPr lang="en-US" sz="3200" dirty="0">
                <a:solidFill>
                  <a:srgbClr val="000000"/>
                </a:solidFill>
                <a:highlight>
                  <a:srgbClr val="FFEBCB"/>
                </a:highlight>
                <a:latin typeface="Calibri" panose="020F0502020204030204" pitchFamily="34" charset="0"/>
              </a:rPr>
              <a:t>And when he had considered , he came to the house of Mary the mother of John, whose surname was </a:t>
            </a:r>
            <a:r>
              <a:rPr lang="en-US" sz="3200" dirty="0">
                <a:solidFill>
                  <a:srgbClr val="000000"/>
                </a:solidFill>
                <a:highlight>
                  <a:srgbClr val="FF0000"/>
                </a:highlight>
                <a:latin typeface="Calibri" panose="020F0502020204030204" pitchFamily="34" charset="0"/>
              </a:rPr>
              <a:t>Mark</a:t>
            </a:r>
            <a:r>
              <a:rPr lang="en-US" sz="3200" dirty="0">
                <a:solidFill>
                  <a:srgbClr val="000000"/>
                </a:solidFill>
                <a:highlight>
                  <a:srgbClr val="FFEBCB"/>
                </a:highlight>
                <a:latin typeface="Calibri" panose="020F0502020204030204" pitchFamily="34" charset="0"/>
              </a:rPr>
              <a:t>; where many were gathered together praying. </a:t>
            </a:r>
            <a:r>
              <a:rPr lang="en-US" sz="3200" dirty="0">
                <a:solidFill>
                  <a:srgbClr val="0000FE"/>
                </a:solidFill>
                <a:highlight>
                  <a:srgbClr val="FFEBCB"/>
                </a:highlight>
                <a:latin typeface="Calibri" panose="020F0502020204030204" pitchFamily="34" charset="0"/>
              </a:rPr>
              <a:t>13 </a:t>
            </a:r>
            <a:r>
              <a:rPr lang="en-US" sz="3200" dirty="0">
                <a:solidFill>
                  <a:srgbClr val="000000"/>
                </a:solidFill>
                <a:highlight>
                  <a:srgbClr val="FFEBCB"/>
                </a:highlight>
                <a:latin typeface="Calibri" panose="020F0502020204030204" pitchFamily="34" charset="0"/>
              </a:rPr>
              <a:t>And as </a:t>
            </a:r>
            <a:r>
              <a:rPr lang="en-US" sz="3200" dirty="0">
                <a:solidFill>
                  <a:srgbClr val="000000"/>
                </a:solidFill>
                <a:highlight>
                  <a:srgbClr val="FF0000"/>
                </a:highlight>
                <a:latin typeface="Calibri" panose="020F0502020204030204" pitchFamily="34" charset="0"/>
              </a:rPr>
              <a:t>Peter</a:t>
            </a:r>
            <a:r>
              <a:rPr lang="en-US" sz="3200" dirty="0">
                <a:solidFill>
                  <a:srgbClr val="000000"/>
                </a:solidFill>
                <a:highlight>
                  <a:srgbClr val="FFEBCB"/>
                </a:highlight>
                <a:latin typeface="Calibri" panose="020F0502020204030204" pitchFamily="34" charset="0"/>
              </a:rPr>
              <a:t> knocked at the door of the gate, a damsel came to hearken, named </a:t>
            </a:r>
            <a:r>
              <a:rPr lang="en-US" sz="3200" dirty="0">
                <a:solidFill>
                  <a:srgbClr val="000000"/>
                </a:solidFill>
                <a:highlight>
                  <a:srgbClr val="FF0000"/>
                </a:highlight>
                <a:latin typeface="Calibri" panose="020F0502020204030204" pitchFamily="34" charset="0"/>
              </a:rPr>
              <a:t>Rhoda</a:t>
            </a:r>
            <a:r>
              <a:rPr lang="en-US" sz="3200" dirty="0">
                <a:solidFill>
                  <a:srgbClr val="000000"/>
                </a:solidFill>
                <a:highlight>
                  <a:srgbClr val="FFEBCB"/>
                </a:highlight>
                <a:latin typeface="Calibri" panose="020F0502020204030204" pitchFamily="34" charset="0"/>
              </a:rPr>
              <a:t>. </a:t>
            </a:r>
            <a:r>
              <a:rPr lang="en-US" sz="3200" dirty="0">
                <a:solidFill>
                  <a:srgbClr val="0000FE"/>
                </a:solidFill>
                <a:highlight>
                  <a:srgbClr val="FFEBCB"/>
                </a:highlight>
                <a:latin typeface="Calibri" panose="020F0502020204030204" pitchFamily="34" charset="0"/>
              </a:rPr>
              <a:t>14 </a:t>
            </a:r>
            <a:r>
              <a:rPr lang="en-US" sz="3200" dirty="0">
                <a:solidFill>
                  <a:srgbClr val="000000"/>
                </a:solidFill>
                <a:highlight>
                  <a:srgbClr val="FFEBCB"/>
                </a:highlight>
                <a:latin typeface="Calibri" panose="020F0502020204030204" pitchFamily="34" charset="0"/>
              </a:rPr>
              <a:t>And when she knew Peter's voice, she opened not the gate for gladness, but ran in, and told how Peter stood before the gate. </a:t>
            </a:r>
            <a:r>
              <a:rPr lang="en-US" sz="3200" dirty="0">
                <a:solidFill>
                  <a:srgbClr val="0000FE"/>
                </a:solidFill>
                <a:highlight>
                  <a:srgbClr val="FFEBCB"/>
                </a:highlight>
                <a:latin typeface="Calibri" panose="020F0502020204030204" pitchFamily="34" charset="0"/>
              </a:rPr>
              <a:t>15</a:t>
            </a:r>
            <a:r>
              <a:rPr lang="en-US" sz="3200" dirty="0">
                <a:solidFill>
                  <a:srgbClr val="000000"/>
                </a:solidFill>
                <a:highlight>
                  <a:srgbClr val="FFEBCB"/>
                </a:highlight>
                <a:latin typeface="Calibri" panose="020F0502020204030204" pitchFamily="34" charset="0"/>
              </a:rPr>
              <a:t>  And they said unto her, Thou art mad. But she constantly affirmed that it was even so. Then said </a:t>
            </a:r>
            <a:r>
              <a:rPr lang="en-US" sz="3200" dirty="0">
                <a:solidFill>
                  <a:srgbClr val="000000"/>
                </a:solidFill>
                <a:highlight>
                  <a:srgbClr val="FF0000"/>
                </a:highlight>
                <a:latin typeface="Calibri" panose="020F0502020204030204" pitchFamily="34" charset="0"/>
              </a:rPr>
              <a:t>they</a:t>
            </a:r>
            <a:r>
              <a:rPr lang="en-US" sz="3200" dirty="0">
                <a:solidFill>
                  <a:srgbClr val="000000"/>
                </a:solidFill>
                <a:highlight>
                  <a:srgbClr val="FFEBCB"/>
                </a:highlight>
                <a:latin typeface="Calibri" panose="020F0502020204030204" pitchFamily="34" charset="0"/>
              </a:rPr>
              <a:t>, </a:t>
            </a:r>
            <a:r>
              <a:rPr lang="en-US" sz="3200" b="1" dirty="0">
                <a:solidFill>
                  <a:srgbClr val="000000"/>
                </a:solidFill>
                <a:highlight>
                  <a:srgbClr val="FFEBCB"/>
                </a:highlight>
                <a:latin typeface="Calibri" panose="020F0502020204030204" pitchFamily="34" charset="0"/>
              </a:rPr>
              <a:t>It is </a:t>
            </a:r>
            <a:r>
              <a:rPr lang="en-US" sz="3200" b="1" dirty="0">
                <a:solidFill>
                  <a:srgbClr val="000000"/>
                </a:solidFill>
                <a:highlight>
                  <a:srgbClr val="FF0000"/>
                </a:highlight>
                <a:latin typeface="Calibri" panose="020F0502020204030204" pitchFamily="34" charset="0"/>
              </a:rPr>
              <a:t>his</a:t>
            </a:r>
            <a:r>
              <a:rPr lang="en-US" sz="3200" b="1" dirty="0">
                <a:solidFill>
                  <a:srgbClr val="000000"/>
                </a:solidFill>
                <a:highlight>
                  <a:srgbClr val="FFEBCB"/>
                </a:highlight>
                <a:latin typeface="Calibri" panose="020F0502020204030204" pitchFamily="34" charset="0"/>
              </a:rPr>
              <a:t> angel</a:t>
            </a:r>
            <a:r>
              <a:rPr lang="en-US" sz="3200" dirty="0">
                <a:solidFill>
                  <a:srgbClr val="000000"/>
                </a:solidFill>
                <a:highlight>
                  <a:srgbClr val="FFEBCB"/>
                </a:highlight>
                <a:latin typeface="Calibri" panose="020F0502020204030204" pitchFamily="34" charset="0"/>
              </a:rPr>
              <a:t>.</a:t>
            </a:r>
            <a:endParaRPr lang="en-US" sz="1800" dirty="0">
              <a:solidFill>
                <a:srgbClr val="000000"/>
              </a:solidFill>
              <a:highlight>
                <a:srgbClr val="FFEBCB"/>
              </a:highlight>
              <a:latin typeface="Calibri" panose="020F0502020204030204" pitchFamily="34" charset="0"/>
            </a:endParaRPr>
          </a:p>
        </p:txBody>
      </p:sp>
      <p:sp>
        <p:nvSpPr>
          <p:cNvPr id="4" name="Date Placeholder 3">
            <a:extLst>
              <a:ext uri="{FF2B5EF4-FFF2-40B4-BE49-F238E27FC236}">
                <a16:creationId xmlns:a16="http://schemas.microsoft.com/office/drawing/2014/main" id="{F4C0552A-329A-632E-623A-6586073A74F9}"/>
              </a:ext>
            </a:extLst>
          </p:cNvPr>
          <p:cNvSpPr>
            <a:spLocks noGrp="1"/>
          </p:cNvSpPr>
          <p:nvPr>
            <p:ph type="dt" sz="half" idx="10"/>
          </p:nvPr>
        </p:nvSpPr>
        <p:spPr/>
        <p:txBody>
          <a:bodyPr/>
          <a:lstStyle/>
          <a:p>
            <a:fld id="{E3B5B7E4-BD50-453E-BA36-CF62351B5406}" type="datetime1">
              <a:rPr lang="en-US" smtClean="0"/>
              <a:t>4/27/2025</a:t>
            </a:fld>
            <a:endParaRPr lang="en-US" dirty="0"/>
          </a:p>
        </p:txBody>
      </p:sp>
      <p:sp>
        <p:nvSpPr>
          <p:cNvPr id="5" name="Footer Placeholder 4">
            <a:extLst>
              <a:ext uri="{FF2B5EF4-FFF2-40B4-BE49-F238E27FC236}">
                <a16:creationId xmlns:a16="http://schemas.microsoft.com/office/drawing/2014/main" id="{70DED4AF-C43F-827B-617B-61DE5F2F6730}"/>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0FBD173D-9383-B21C-755F-8D9CB9DF001A}"/>
              </a:ext>
            </a:extLst>
          </p:cNvPr>
          <p:cNvSpPr>
            <a:spLocks noGrp="1"/>
          </p:cNvSpPr>
          <p:nvPr>
            <p:ph type="sldNum" sz="quarter" idx="12"/>
          </p:nvPr>
        </p:nvSpPr>
        <p:spPr/>
        <p:txBody>
          <a:bodyPr/>
          <a:lstStyle/>
          <a:p>
            <a:fld id="{C71F9C22-B22B-44CB-9767-FEAA46333133}" type="slidenum">
              <a:rPr lang="en-US" smtClean="0"/>
              <a:t>78</a:t>
            </a:fld>
            <a:endParaRPr lang="en-US" dirty="0"/>
          </a:p>
        </p:txBody>
      </p:sp>
    </p:spTree>
    <p:extLst>
      <p:ext uri="{BB962C8B-B14F-4D97-AF65-F5344CB8AC3E}">
        <p14:creationId xmlns:p14="http://schemas.microsoft.com/office/powerpoint/2010/main" val="18620545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0FA4F-D654-D413-29D4-CB57CE3767B5}"/>
              </a:ext>
            </a:extLst>
          </p:cNvPr>
          <p:cNvSpPr>
            <a:spLocks noGrp="1"/>
          </p:cNvSpPr>
          <p:nvPr>
            <p:ph type="title"/>
          </p:nvPr>
        </p:nvSpPr>
        <p:spPr/>
        <p:txBody>
          <a:bodyPr>
            <a:normAutofit fontScale="90000"/>
          </a:bodyPr>
          <a:lstStyle/>
          <a:p>
            <a:r>
              <a:rPr lang="en-US" dirty="0"/>
              <a:t>guardians</a:t>
            </a:r>
          </a:p>
        </p:txBody>
      </p:sp>
      <p:sp>
        <p:nvSpPr>
          <p:cNvPr id="3" name="Content Placeholder 2">
            <a:extLst>
              <a:ext uri="{FF2B5EF4-FFF2-40B4-BE49-F238E27FC236}">
                <a16:creationId xmlns:a16="http://schemas.microsoft.com/office/drawing/2014/main" id="{CB700B34-F517-23F4-B14F-6E977D1AF039}"/>
              </a:ext>
            </a:extLst>
          </p:cNvPr>
          <p:cNvSpPr>
            <a:spLocks noGrp="1"/>
          </p:cNvSpPr>
          <p:nvPr>
            <p:ph idx="1"/>
          </p:nvPr>
        </p:nvSpPr>
        <p:spPr/>
        <p:txBody>
          <a:bodyPr>
            <a:normAutofit lnSpcReduction="10000"/>
          </a:bodyPr>
          <a:lstStyle/>
          <a:p>
            <a:r>
              <a:rPr lang="en-US" sz="3600" dirty="0">
                <a:solidFill>
                  <a:srgbClr val="0000FE"/>
                </a:solidFill>
                <a:highlight>
                  <a:srgbClr val="FFEBCB"/>
                </a:highlight>
                <a:latin typeface="Calibri" panose="020F0502020204030204" pitchFamily="34" charset="0"/>
              </a:rPr>
              <a:t>Matthew 18:10 </a:t>
            </a:r>
            <a:r>
              <a:rPr lang="en-US" sz="3600" dirty="0">
                <a:solidFill>
                  <a:srgbClr val="000000"/>
                </a:solidFill>
                <a:highlight>
                  <a:srgbClr val="FFFFE1"/>
                </a:highlight>
                <a:latin typeface="Calibri" panose="020F0502020204030204" pitchFamily="34" charset="0"/>
              </a:rPr>
              <a:t>Take heed that ye despise not one of these little ones; for I say unto you, That in heaven </a:t>
            </a:r>
            <a:r>
              <a:rPr lang="en-US" sz="3600" b="1" dirty="0">
                <a:solidFill>
                  <a:srgbClr val="000000"/>
                </a:solidFill>
                <a:highlight>
                  <a:srgbClr val="FFFFE1"/>
                </a:highlight>
                <a:latin typeface="Calibri" panose="020F0502020204030204" pitchFamily="34" charset="0"/>
              </a:rPr>
              <a:t>their angels </a:t>
            </a:r>
            <a:r>
              <a:rPr lang="en-US" sz="3600" dirty="0">
                <a:solidFill>
                  <a:srgbClr val="000000"/>
                </a:solidFill>
                <a:highlight>
                  <a:srgbClr val="FFFFE1"/>
                </a:highlight>
                <a:latin typeface="Calibri" panose="020F0502020204030204" pitchFamily="34" charset="0"/>
              </a:rPr>
              <a:t>do always behold the face of my Father which is in heaven.</a:t>
            </a:r>
          </a:p>
          <a:p>
            <a:br>
              <a:rPr lang="en-US" sz="3600" dirty="0">
                <a:solidFill>
                  <a:srgbClr val="0000FE"/>
                </a:solidFill>
                <a:latin typeface="Calibri" panose="020F0502020204030204" pitchFamily="34" charset="0"/>
              </a:rPr>
            </a:br>
            <a:r>
              <a:rPr lang="en-US" sz="3600" dirty="0">
                <a:solidFill>
                  <a:srgbClr val="0000FE"/>
                </a:solidFill>
                <a:highlight>
                  <a:srgbClr val="FFEBCB"/>
                </a:highlight>
                <a:latin typeface="Calibri" panose="020F0502020204030204" pitchFamily="34" charset="0"/>
              </a:rPr>
              <a:t>Mat 19:14 </a:t>
            </a:r>
            <a:r>
              <a:rPr lang="en-US" sz="3600" dirty="0">
                <a:solidFill>
                  <a:srgbClr val="000000"/>
                </a:solidFill>
                <a:highlight>
                  <a:srgbClr val="FFFFE1"/>
                </a:highlight>
                <a:latin typeface="Calibri" panose="020F0502020204030204" pitchFamily="34" charset="0"/>
              </a:rPr>
              <a:t>But Jesus said, Suffer little children, and forbid them not, to come unto me: for of such is the kingdom of heaven.</a:t>
            </a:r>
          </a:p>
          <a:p>
            <a:endParaRPr lang="en-US" dirty="0"/>
          </a:p>
        </p:txBody>
      </p:sp>
      <p:sp>
        <p:nvSpPr>
          <p:cNvPr id="4" name="Date Placeholder 3">
            <a:extLst>
              <a:ext uri="{FF2B5EF4-FFF2-40B4-BE49-F238E27FC236}">
                <a16:creationId xmlns:a16="http://schemas.microsoft.com/office/drawing/2014/main" id="{57B4498C-E1FB-9C8B-DAA8-08E1692DFB07}"/>
              </a:ext>
            </a:extLst>
          </p:cNvPr>
          <p:cNvSpPr>
            <a:spLocks noGrp="1"/>
          </p:cNvSpPr>
          <p:nvPr>
            <p:ph type="dt" sz="half" idx="10"/>
          </p:nvPr>
        </p:nvSpPr>
        <p:spPr/>
        <p:txBody>
          <a:bodyPr/>
          <a:lstStyle/>
          <a:p>
            <a:fld id="{AFCF77AA-AC77-41A7-B527-99B0A9E520F7}" type="datetime1">
              <a:rPr lang="en-US" smtClean="0"/>
              <a:t>4/27/2025</a:t>
            </a:fld>
            <a:endParaRPr lang="en-US" dirty="0"/>
          </a:p>
        </p:txBody>
      </p:sp>
      <p:sp>
        <p:nvSpPr>
          <p:cNvPr id="5" name="Footer Placeholder 4">
            <a:extLst>
              <a:ext uri="{FF2B5EF4-FFF2-40B4-BE49-F238E27FC236}">
                <a16:creationId xmlns:a16="http://schemas.microsoft.com/office/drawing/2014/main" id="{39F331B6-0F1B-255B-FBFD-798366ED9F15}"/>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44B0B678-A0F9-A007-C5A2-C1ED83567657}"/>
              </a:ext>
            </a:extLst>
          </p:cNvPr>
          <p:cNvSpPr>
            <a:spLocks noGrp="1"/>
          </p:cNvSpPr>
          <p:nvPr>
            <p:ph type="sldNum" sz="quarter" idx="12"/>
          </p:nvPr>
        </p:nvSpPr>
        <p:spPr/>
        <p:txBody>
          <a:bodyPr/>
          <a:lstStyle/>
          <a:p>
            <a:fld id="{C71F9C22-B22B-44CB-9767-FEAA46333133}" type="slidenum">
              <a:rPr lang="en-US" smtClean="0"/>
              <a:t>79</a:t>
            </a:fld>
            <a:endParaRPr lang="en-US" dirty="0"/>
          </a:p>
        </p:txBody>
      </p:sp>
    </p:spTree>
    <p:extLst>
      <p:ext uri="{BB962C8B-B14F-4D97-AF65-F5344CB8AC3E}">
        <p14:creationId xmlns:p14="http://schemas.microsoft.com/office/powerpoint/2010/main" val="39146921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59901-5C77-09FB-46FB-29E4C19740FC}"/>
              </a:ext>
            </a:extLst>
          </p:cNvPr>
          <p:cNvSpPr>
            <a:spLocks noGrp="1"/>
          </p:cNvSpPr>
          <p:nvPr>
            <p:ph type="title"/>
          </p:nvPr>
        </p:nvSpPr>
        <p:spPr>
          <a:xfrm>
            <a:off x="0" y="151667"/>
            <a:ext cx="12191999" cy="1283728"/>
          </a:xfrm>
        </p:spPr>
        <p:txBody>
          <a:bodyPr>
            <a:normAutofit fontScale="90000"/>
          </a:bodyPr>
          <a:lstStyle/>
          <a:p>
            <a:r>
              <a:rPr lang="en-US" dirty="0"/>
              <a:t>Angels are not omniscient</a:t>
            </a:r>
          </a:p>
        </p:txBody>
      </p:sp>
      <p:sp>
        <p:nvSpPr>
          <p:cNvPr id="3" name="Content Placeholder 2">
            <a:extLst>
              <a:ext uri="{FF2B5EF4-FFF2-40B4-BE49-F238E27FC236}">
                <a16:creationId xmlns:a16="http://schemas.microsoft.com/office/drawing/2014/main" id="{59A1A846-DE23-635A-48DD-9125F49B3AAD}"/>
              </a:ext>
            </a:extLst>
          </p:cNvPr>
          <p:cNvSpPr>
            <a:spLocks noGrp="1"/>
          </p:cNvSpPr>
          <p:nvPr>
            <p:ph idx="1"/>
          </p:nvPr>
        </p:nvSpPr>
        <p:spPr>
          <a:xfrm>
            <a:off x="570705" y="2336619"/>
            <a:ext cx="11507881" cy="4521381"/>
          </a:xfrm>
        </p:spPr>
        <p:txBody>
          <a:bodyPr>
            <a:normAutofit fontScale="92500"/>
          </a:bodyPr>
          <a:lstStyle/>
          <a:p>
            <a:pPr rtl="0"/>
            <a:r>
              <a:rPr lang="en-US" sz="2800" dirty="0">
                <a:solidFill>
                  <a:srgbClr val="0000FE"/>
                </a:solidFill>
                <a:highlight>
                  <a:srgbClr val="FFEBCB"/>
                </a:highlight>
                <a:latin typeface="Calibri" panose="020F0502020204030204" pitchFamily="34" charset="0"/>
              </a:rPr>
              <a:t>Daniel 10:11b -14 </a:t>
            </a:r>
          </a:p>
          <a:p>
            <a:pPr rtl="0"/>
            <a:r>
              <a:rPr lang="en-US" sz="4000" dirty="0">
                <a:solidFill>
                  <a:srgbClr val="000000"/>
                </a:solidFill>
                <a:highlight>
                  <a:srgbClr val="FFEBCB"/>
                </a:highlight>
                <a:latin typeface="Calibri" panose="020F0502020204030204" pitchFamily="34" charset="0"/>
              </a:rPr>
              <a:t>…thy words were heard, and I am come for thy words. </a:t>
            </a:r>
            <a:r>
              <a:rPr lang="en-US" sz="4000" dirty="0">
                <a:solidFill>
                  <a:srgbClr val="0000FE"/>
                </a:solidFill>
                <a:highlight>
                  <a:srgbClr val="FFEBCB"/>
                </a:highlight>
                <a:latin typeface="Calibri" panose="020F0502020204030204" pitchFamily="34" charset="0"/>
              </a:rPr>
              <a:t>13 </a:t>
            </a:r>
            <a:r>
              <a:rPr lang="en-US" sz="4000" dirty="0">
                <a:solidFill>
                  <a:srgbClr val="000000"/>
                </a:solidFill>
                <a:highlight>
                  <a:srgbClr val="FFEBCB"/>
                </a:highlight>
                <a:latin typeface="Calibri" panose="020F0502020204030204" pitchFamily="34" charset="0"/>
              </a:rPr>
              <a:t>But the prince of the kingdom of Persia withstood me </a:t>
            </a:r>
            <a:r>
              <a:rPr lang="en-US" sz="4000" b="1" dirty="0">
                <a:solidFill>
                  <a:srgbClr val="000000"/>
                </a:solidFill>
                <a:highlight>
                  <a:srgbClr val="FFEBCB"/>
                </a:highlight>
                <a:latin typeface="Calibri" panose="020F0502020204030204" pitchFamily="34" charset="0"/>
              </a:rPr>
              <a:t>one and twenty days</a:t>
            </a:r>
            <a:r>
              <a:rPr lang="en-US" sz="4000" dirty="0">
                <a:solidFill>
                  <a:srgbClr val="000000"/>
                </a:solidFill>
                <a:highlight>
                  <a:srgbClr val="FFEBCB"/>
                </a:highlight>
                <a:latin typeface="Calibri" panose="020F0502020204030204" pitchFamily="34" charset="0"/>
              </a:rPr>
              <a:t>: but, lo, Michael, one of the chief princes, came to help me; and I remained there with the kings of Persia. </a:t>
            </a:r>
            <a:r>
              <a:rPr lang="en-US" sz="4000" dirty="0">
                <a:solidFill>
                  <a:srgbClr val="0000FE"/>
                </a:solidFill>
                <a:highlight>
                  <a:srgbClr val="FFEBCB"/>
                </a:highlight>
                <a:latin typeface="Calibri" panose="020F0502020204030204" pitchFamily="34" charset="0"/>
              </a:rPr>
              <a:t>14 </a:t>
            </a:r>
            <a:r>
              <a:rPr lang="en-US" sz="4000" b="1" dirty="0">
                <a:solidFill>
                  <a:srgbClr val="000000"/>
                </a:solidFill>
                <a:highlight>
                  <a:srgbClr val="FFEBCB"/>
                </a:highlight>
                <a:latin typeface="Calibri" panose="020F0502020204030204" pitchFamily="34" charset="0"/>
              </a:rPr>
              <a:t>Now</a:t>
            </a:r>
            <a:r>
              <a:rPr lang="en-US" sz="4000" dirty="0">
                <a:solidFill>
                  <a:srgbClr val="000000"/>
                </a:solidFill>
                <a:highlight>
                  <a:srgbClr val="FFEBCB"/>
                </a:highlight>
                <a:latin typeface="Calibri" panose="020F0502020204030204" pitchFamily="34" charset="0"/>
              </a:rPr>
              <a:t> </a:t>
            </a:r>
            <a:r>
              <a:rPr lang="en-US" sz="4000" b="1" dirty="0">
                <a:solidFill>
                  <a:srgbClr val="000000"/>
                </a:solidFill>
                <a:highlight>
                  <a:srgbClr val="FFEBCB"/>
                </a:highlight>
                <a:latin typeface="Calibri" panose="020F0502020204030204" pitchFamily="34" charset="0"/>
              </a:rPr>
              <a:t>I am come </a:t>
            </a:r>
            <a:r>
              <a:rPr lang="en-US" sz="4000" dirty="0">
                <a:solidFill>
                  <a:srgbClr val="000000"/>
                </a:solidFill>
                <a:highlight>
                  <a:srgbClr val="FFEBCB"/>
                </a:highlight>
                <a:latin typeface="Calibri" panose="020F0502020204030204" pitchFamily="34" charset="0"/>
              </a:rPr>
              <a:t>to make thee understand…</a:t>
            </a:r>
            <a:endParaRPr lang="en-US" sz="8000" dirty="0"/>
          </a:p>
        </p:txBody>
      </p:sp>
      <p:sp>
        <p:nvSpPr>
          <p:cNvPr id="4" name="Date Placeholder 3">
            <a:extLst>
              <a:ext uri="{FF2B5EF4-FFF2-40B4-BE49-F238E27FC236}">
                <a16:creationId xmlns:a16="http://schemas.microsoft.com/office/drawing/2014/main" id="{8E057F06-DBB6-A033-5349-CF8173FE19F0}"/>
              </a:ext>
            </a:extLst>
          </p:cNvPr>
          <p:cNvSpPr>
            <a:spLocks noGrp="1"/>
          </p:cNvSpPr>
          <p:nvPr>
            <p:ph type="dt" sz="half" idx="10"/>
          </p:nvPr>
        </p:nvSpPr>
        <p:spPr/>
        <p:txBody>
          <a:bodyPr/>
          <a:lstStyle/>
          <a:p>
            <a:fld id="{5E4F67BB-32D9-48C6-ABB4-2B1FEE3F233F}" type="datetime1">
              <a:rPr lang="en-US" smtClean="0"/>
              <a:t>4/27/2025</a:t>
            </a:fld>
            <a:endParaRPr lang="en-US" dirty="0"/>
          </a:p>
        </p:txBody>
      </p:sp>
      <p:sp>
        <p:nvSpPr>
          <p:cNvPr id="5" name="Footer Placeholder 4">
            <a:extLst>
              <a:ext uri="{FF2B5EF4-FFF2-40B4-BE49-F238E27FC236}">
                <a16:creationId xmlns:a16="http://schemas.microsoft.com/office/drawing/2014/main" id="{5CC7A2AF-7C5F-146F-88BF-8F0D254B3D4D}"/>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98FDDA86-D070-1ED7-F2A9-81D0B541156C}"/>
              </a:ext>
            </a:extLst>
          </p:cNvPr>
          <p:cNvSpPr>
            <a:spLocks noGrp="1"/>
          </p:cNvSpPr>
          <p:nvPr>
            <p:ph type="sldNum" sz="quarter" idx="12"/>
          </p:nvPr>
        </p:nvSpPr>
        <p:spPr/>
        <p:txBody>
          <a:bodyPr/>
          <a:lstStyle/>
          <a:p>
            <a:fld id="{C71F9C22-B22B-44CB-9767-FEAA46333133}" type="slidenum">
              <a:rPr lang="en-US" smtClean="0"/>
              <a:t>80</a:t>
            </a:fld>
            <a:endParaRPr lang="en-US" dirty="0"/>
          </a:p>
        </p:txBody>
      </p:sp>
    </p:spTree>
    <p:extLst>
      <p:ext uri="{BB962C8B-B14F-4D97-AF65-F5344CB8AC3E}">
        <p14:creationId xmlns:p14="http://schemas.microsoft.com/office/powerpoint/2010/main" val="13951000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18EB-108D-7988-EBA5-F428DFD7058A}"/>
              </a:ext>
            </a:extLst>
          </p:cNvPr>
          <p:cNvSpPr>
            <a:spLocks noGrp="1"/>
          </p:cNvSpPr>
          <p:nvPr>
            <p:ph type="title"/>
          </p:nvPr>
        </p:nvSpPr>
        <p:spPr>
          <a:xfrm>
            <a:off x="0" y="151667"/>
            <a:ext cx="12192000" cy="915132"/>
          </a:xfrm>
        </p:spPr>
        <p:txBody>
          <a:bodyPr>
            <a:noAutofit/>
          </a:bodyPr>
          <a:lstStyle/>
          <a:p>
            <a:r>
              <a:rPr lang="en-US" sz="6000" dirty="0"/>
              <a:t>Angel are extremely powerful</a:t>
            </a:r>
          </a:p>
        </p:txBody>
      </p:sp>
      <p:sp>
        <p:nvSpPr>
          <p:cNvPr id="3" name="Content Placeholder 2">
            <a:extLst>
              <a:ext uri="{FF2B5EF4-FFF2-40B4-BE49-F238E27FC236}">
                <a16:creationId xmlns:a16="http://schemas.microsoft.com/office/drawing/2014/main" id="{8CFE8C97-BEE9-6324-F873-803E13791221}"/>
              </a:ext>
            </a:extLst>
          </p:cNvPr>
          <p:cNvSpPr>
            <a:spLocks noGrp="1"/>
          </p:cNvSpPr>
          <p:nvPr>
            <p:ph idx="1"/>
          </p:nvPr>
        </p:nvSpPr>
        <p:spPr>
          <a:xfrm>
            <a:off x="570704" y="2466753"/>
            <a:ext cx="11047411" cy="3809000"/>
          </a:xfrm>
        </p:spPr>
        <p:txBody>
          <a:bodyPr/>
          <a:lstStyle/>
          <a:p>
            <a:r>
              <a:rPr lang="en-US" dirty="0"/>
              <a:t>Even though Angels are bound to time when on earth still they demonstrate a precision and an unleash of power over the enemies of the LORD in an absolute vehement action.</a:t>
            </a:r>
          </a:p>
        </p:txBody>
      </p:sp>
      <p:sp>
        <p:nvSpPr>
          <p:cNvPr id="4" name="Date Placeholder 3">
            <a:extLst>
              <a:ext uri="{FF2B5EF4-FFF2-40B4-BE49-F238E27FC236}">
                <a16:creationId xmlns:a16="http://schemas.microsoft.com/office/drawing/2014/main" id="{2C5D5EBF-677D-FFC6-0FA1-CBCCA0DA1CCB}"/>
              </a:ext>
            </a:extLst>
          </p:cNvPr>
          <p:cNvSpPr>
            <a:spLocks noGrp="1"/>
          </p:cNvSpPr>
          <p:nvPr>
            <p:ph type="dt" sz="half" idx="10"/>
          </p:nvPr>
        </p:nvSpPr>
        <p:spPr/>
        <p:txBody>
          <a:bodyPr/>
          <a:lstStyle/>
          <a:p>
            <a:fld id="{DAC0977A-B065-4648-A92F-C395E85CD74A}" type="datetime1">
              <a:rPr lang="en-US" smtClean="0"/>
              <a:t>4/27/2025</a:t>
            </a:fld>
            <a:endParaRPr lang="en-US" dirty="0"/>
          </a:p>
        </p:txBody>
      </p:sp>
      <p:sp>
        <p:nvSpPr>
          <p:cNvPr id="5" name="Footer Placeholder 4">
            <a:extLst>
              <a:ext uri="{FF2B5EF4-FFF2-40B4-BE49-F238E27FC236}">
                <a16:creationId xmlns:a16="http://schemas.microsoft.com/office/drawing/2014/main" id="{1421F79C-019C-AB69-A45F-D94FC8F5DF8A}"/>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E9A4BCDF-C54B-22D4-C948-A8B2142B50DF}"/>
              </a:ext>
            </a:extLst>
          </p:cNvPr>
          <p:cNvSpPr>
            <a:spLocks noGrp="1"/>
          </p:cNvSpPr>
          <p:nvPr>
            <p:ph type="sldNum" sz="quarter" idx="12"/>
          </p:nvPr>
        </p:nvSpPr>
        <p:spPr/>
        <p:txBody>
          <a:bodyPr/>
          <a:lstStyle/>
          <a:p>
            <a:fld id="{C71F9C22-B22B-44CB-9767-FEAA46333133}" type="slidenum">
              <a:rPr lang="en-US" smtClean="0"/>
              <a:t>81</a:t>
            </a:fld>
            <a:endParaRPr lang="en-US" dirty="0"/>
          </a:p>
        </p:txBody>
      </p:sp>
    </p:spTree>
    <p:extLst>
      <p:ext uri="{BB962C8B-B14F-4D97-AF65-F5344CB8AC3E}">
        <p14:creationId xmlns:p14="http://schemas.microsoft.com/office/powerpoint/2010/main" val="7046755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751BC-CE58-7677-CBC8-5EEF1AEC84FC}"/>
              </a:ext>
            </a:extLst>
          </p:cNvPr>
          <p:cNvSpPr>
            <a:spLocks noGrp="1"/>
          </p:cNvSpPr>
          <p:nvPr>
            <p:ph type="title"/>
          </p:nvPr>
        </p:nvSpPr>
        <p:spPr>
          <a:xfrm>
            <a:off x="0" y="151667"/>
            <a:ext cx="12191998" cy="691171"/>
          </a:xfrm>
        </p:spPr>
        <p:txBody>
          <a:bodyPr>
            <a:noAutofit/>
          </a:bodyPr>
          <a:lstStyle/>
          <a:p>
            <a:r>
              <a:rPr lang="en-US" sz="6000" dirty="0"/>
              <a:t>Angels are a part in GODs plan</a:t>
            </a:r>
          </a:p>
        </p:txBody>
      </p:sp>
      <p:sp>
        <p:nvSpPr>
          <p:cNvPr id="3" name="Content Placeholder 2">
            <a:extLst>
              <a:ext uri="{FF2B5EF4-FFF2-40B4-BE49-F238E27FC236}">
                <a16:creationId xmlns:a16="http://schemas.microsoft.com/office/drawing/2014/main" id="{A65C170E-0D12-78CC-07C0-830D6F68A9F1}"/>
              </a:ext>
            </a:extLst>
          </p:cNvPr>
          <p:cNvSpPr>
            <a:spLocks noGrp="1"/>
          </p:cNvSpPr>
          <p:nvPr>
            <p:ph idx="1"/>
          </p:nvPr>
        </p:nvSpPr>
        <p:spPr>
          <a:xfrm>
            <a:off x="0" y="3611105"/>
            <a:ext cx="12191999" cy="3095228"/>
          </a:xfrm>
        </p:spPr>
        <p:txBody>
          <a:bodyPr>
            <a:norm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3200" kern="100" dirty="0">
                <a:solidFill>
                  <a:srgbClr val="0070C0"/>
                </a:solidFill>
                <a:effectLst/>
                <a:latin typeface="Aptos" panose="020B0004020202020204" pitchFamily="34" charset="0"/>
                <a:ea typeface="Aptos" panose="020B0004020202020204" pitchFamily="34" charset="0"/>
                <a:cs typeface="Arial" panose="020B0604020202020204" pitchFamily="34" charset="0"/>
              </a:rPr>
              <a:t>They execute GOD’s harsh decrees, unleashing plagues upon the land. (2 Samuel 24:16–17), smiting the leaders of the Assyrian army (2 Chronicles 32:21), striking King Herod dead because he denied to give glory to GOD (Acts 12:23), or pouring out the wrath of GOD in bowls down to the earth (Revelation 16:1).</a:t>
            </a:r>
          </a:p>
        </p:txBody>
      </p:sp>
      <p:sp>
        <p:nvSpPr>
          <p:cNvPr id="5" name="TextBox 4">
            <a:extLst>
              <a:ext uri="{FF2B5EF4-FFF2-40B4-BE49-F238E27FC236}">
                <a16:creationId xmlns:a16="http://schemas.microsoft.com/office/drawing/2014/main" id="{5AA27A07-B8BC-B034-68F2-86D98ABC86D5}"/>
              </a:ext>
            </a:extLst>
          </p:cNvPr>
          <p:cNvSpPr txBox="1"/>
          <p:nvPr/>
        </p:nvSpPr>
        <p:spPr>
          <a:xfrm>
            <a:off x="1" y="1383816"/>
            <a:ext cx="12191998" cy="1763368"/>
          </a:xfrm>
          <a:prstGeom prst="rect">
            <a:avLst/>
          </a:prstGeom>
          <a:noFill/>
        </p:spPr>
        <p:txBody>
          <a:bodyPr wrap="square">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3200" kern="100" dirty="0">
                <a:solidFill>
                  <a:schemeClr val="bg1"/>
                </a:solidFill>
                <a:latin typeface="Aptos" panose="020B0004020202020204" pitchFamily="34" charset="0"/>
                <a:cs typeface="Arial" panose="020B0604020202020204" pitchFamily="34" charset="0"/>
              </a:rPr>
              <a:t>They are the daring couriers of GOD, racing across lands to deliver his messages to the people (Luke 1:11–19, Acts 8:26, 10:3–8, 22, 27:23–24).</a:t>
            </a:r>
          </a:p>
        </p:txBody>
      </p:sp>
      <p:sp>
        <p:nvSpPr>
          <p:cNvPr id="4" name="Date Placeholder 3">
            <a:extLst>
              <a:ext uri="{FF2B5EF4-FFF2-40B4-BE49-F238E27FC236}">
                <a16:creationId xmlns:a16="http://schemas.microsoft.com/office/drawing/2014/main" id="{E80F6E15-D6F7-ADE1-62BB-488BD855A77B}"/>
              </a:ext>
            </a:extLst>
          </p:cNvPr>
          <p:cNvSpPr>
            <a:spLocks noGrp="1"/>
          </p:cNvSpPr>
          <p:nvPr>
            <p:ph type="dt" sz="half" idx="10"/>
          </p:nvPr>
        </p:nvSpPr>
        <p:spPr/>
        <p:txBody>
          <a:bodyPr/>
          <a:lstStyle/>
          <a:p>
            <a:fld id="{42D51291-A90B-42C4-B723-795571E2884E}" type="datetime1">
              <a:rPr lang="en-US" smtClean="0"/>
              <a:t>4/27/2025</a:t>
            </a:fld>
            <a:endParaRPr lang="en-US" dirty="0"/>
          </a:p>
        </p:txBody>
      </p:sp>
      <p:sp>
        <p:nvSpPr>
          <p:cNvPr id="6" name="Footer Placeholder 5">
            <a:extLst>
              <a:ext uri="{FF2B5EF4-FFF2-40B4-BE49-F238E27FC236}">
                <a16:creationId xmlns:a16="http://schemas.microsoft.com/office/drawing/2014/main" id="{CEE71DF7-4BDE-6547-9FD4-49753080B056}"/>
              </a:ext>
            </a:extLst>
          </p:cNvPr>
          <p:cNvSpPr>
            <a:spLocks noGrp="1"/>
          </p:cNvSpPr>
          <p:nvPr>
            <p:ph type="ftr" sz="quarter" idx="11"/>
          </p:nvPr>
        </p:nvSpPr>
        <p:spPr/>
        <p:txBody>
          <a:bodyPr/>
          <a:lstStyle/>
          <a:p>
            <a:r>
              <a:rPr lang="en-US"/>
              <a:t>Prof Dr Harald Hesse</a:t>
            </a:r>
            <a:endParaRPr lang="en-US" dirty="0"/>
          </a:p>
        </p:txBody>
      </p:sp>
      <p:sp>
        <p:nvSpPr>
          <p:cNvPr id="7" name="Slide Number Placeholder 6">
            <a:extLst>
              <a:ext uri="{FF2B5EF4-FFF2-40B4-BE49-F238E27FC236}">
                <a16:creationId xmlns:a16="http://schemas.microsoft.com/office/drawing/2014/main" id="{64A9D2BF-DD94-BC68-486D-99A455684B8D}"/>
              </a:ext>
            </a:extLst>
          </p:cNvPr>
          <p:cNvSpPr>
            <a:spLocks noGrp="1"/>
          </p:cNvSpPr>
          <p:nvPr>
            <p:ph type="sldNum" sz="quarter" idx="12"/>
          </p:nvPr>
        </p:nvSpPr>
        <p:spPr/>
        <p:txBody>
          <a:bodyPr/>
          <a:lstStyle/>
          <a:p>
            <a:fld id="{C71F9C22-B22B-44CB-9767-FEAA46333133}" type="slidenum">
              <a:rPr lang="en-US" smtClean="0"/>
              <a:t>82</a:t>
            </a:fld>
            <a:endParaRPr lang="en-US" dirty="0"/>
          </a:p>
        </p:txBody>
      </p:sp>
    </p:spTree>
    <p:extLst>
      <p:ext uri="{BB962C8B-B14F-4D97-AF65-F5344CB8AC3E}">
        <p14:creationId xmlns:p14="http://schemas.microsoft.com/office/powerpoint/2010/main" val="26121098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4F459-2849-386D-3E88-2DB5171970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6F593D-4E2F-586B-CCF6-65DAC225E383}"/>
              </a:ext>
            </a:extLst>
          </p:cNvPr>
          <p:cNvSpPr>
            <a:spLocks noGrp="1"/>
          </p:cNvSpPr>
          <p:nvPr>
            <p:ph type="title"/>
          </p:nvPr>
        </p:nvSpPr>
        <p:spPr>
          <a:xfrm>
            <a:off x="26504" y="151667"/>
            <a:ext cx="12165495" cy="691171"/>
          </a:xfrm>
        </p:spPr>
        <p:txBody>
          <a:bodyPr>
            <a:noAutofit/>
          </a:bodyPr>
          <a:lstStyle/>
          <a:p>
            <a:r>
              <a:rPr lang="en-US" sz="5400" dirty="0"/>
              <a:t>Angels are a part in GODs plan</a:t>
            </a:r>
          </a:p>
        </p:txBody>
      </p:sp>
      <p:sp>
        <p:nvSpPr>
          <p:cNvPr id="3" name="Content Placeholder 2">
            <a:extLst>
              <a:ext uri="{FF2B5EF4-FFF2-40B4-BE49-F238E27FC236}">
                <a16:creationId xmlns:a16="http://schemas.microsoft.com/office/drawing/2014/main" id="{09D8BBB5-898E-82D4-8F4A-220EB9C3D335}"/>
              </a:ext>
            </a:extLst>
          </p:cNvPr>
          <p:cNvSpPr>
            <a:spLocks noGrp="1"/>
          </p:cNvSpPr>
          <p:nvPr>
            <p:ph idx="1"/>
          </p:nvPr>
        </p:nvSpPr>
        <p:spPr>
          <a:xfrm>
            <a:off x="254442" y="3532909"/>
            <a:ext cx="11736125" cy="3325091"/>
          </a:xfrm>
        </p:spPr>
        <p:txBody>
          <a:bodyPr>
            <a:normAutofit fontScale="92500" lnSpcReduction="10000"/>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4000" kern="100" dirty="0">
                <a:solidFill>
                  <a:srgbClr val="0070C0"/>
                </a:solidFill>
                <a:effectLst/>
                <a:latin typeface="Aptos" panose="020B0004020202020204" pitchFamily="34" charset="0"/>
                <a:ea typeface="Aptos" panose="020B0004020202020204" pitchFamily="34" charset="0"/>
                <a:cs typeface="Arial" panose="020B0604020202020204" pitchFamily="34" charset="0"/>
              </a:rPr>
              <a:t>They roam the earth as GOD’s trusted emissaries, ever watchful and ready to act (Zechariah 1:10–11).</a:t>
            </a:r>
          </a:p>
          <a:p>
            <a:pPr marL="342900" marR="0" lvl="0" indent="-342900">
              <a:lnSpc>
                <a:spcPct val="115000"/>
              </a:lnSpc>
              <a:spcAft>
                <a:spcPts val="800"/>
              </a:spcAft>
              <a:buSzPts val="1000"/>
              <a:buFont typeface="Symbol" panose="05050102010706020507" pitchFamily="18" charset="2"/>
              <a:buChar char=""/>
              <a:tabLst>
                <a:tab pos="457200" algn="l"/>
              </a:tabLst>
            </a:pPr>
            <a:r>
              <a:rPr lang="en-US" sz="4000" kern="100" dirty="0">
                <a:solidFill>
                  <a:srgbClr val="0070C0"/>
                </a:solidFill>
                <a:effectLst/>
                <a:latin typeface="Aptos" panose="020B0004020202020204" pitchFamily="34" charset="0"/>
                <a:ea typeface="Aptos" panose="020B0004020202020204" pitchFamily="34" charset="0"/>
                <a:cs typeface="Arial" panose="020B0604020202020204" pitchFamily="34" charset="0"/>
              </a:rPr>
              <a:t>They wage relentless war against enemy and devil forces, striking fear into their hearts (Daniel 10:13; Revelation 12:7–8).</a:t>
            </a:r>
          </a:p>
        </p:txBody>
      </p:sp>
      <p:sp>
        <p:nvSpPr>
          <p:cNvPr id="5" name="TextBox 4">
            <a:extLst>
              <a:ext uri="{FF2B5EF4-FFF2-40B4-BE49-F238E27FC236}">
                <a16:creationId xmlns:a16="http://schemas.microsoft.com/office/drawing/2014/main" id="{D21C2A22-4515-50E3-4FE4-0919F5B8DCDB}"/>
              </a:ext>
            </a:extLst>
          </p:cNvPr>
          <p:cNvSpPr txBox="1"/>
          <p:nvPr/>
        </p:nvSpPr>
        <p:spPr>
          <a:xfrm>
            <a:off x="26504" y="1300626"/>
            <a:ext cx="12191999" cy="2024465"/>
          </a:xfrm>
          <a:prstGeom prst="rect">
            <a:avLst/>
          </a:prstGeom>
          <a:noFill/>
        </p:spPr>
        <p:txBody>
          <a:bodyPr wrap="square">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3700" kern="100" dirty="0">
                <a:solidFill>
                  <a:schemeClr val="bg1"/>
                </a:solidFill>
                <a:latin typeface="Aptos" panose="020B0004020202020204" pitchFamily="34" charset="0"/>
                <a:cs typeface="Arial" panose="020B0604020202020204" pitchFamily="34" charset="0"/>
              </a:rPr>
              <a:t>When Christ come back, armies of angels will accompany the darling of Heaven their King (Matthew 16:27, Luke 9:26, 2 Thessalonians 1:7).</a:t>
            </a:r>
          </a:p>
        </p:txBody>
      </p:sp>
      <p:sp>
        <p:nvSpPr>
          <p:cNvPr id="4" name="Date Placeholder 3">
            <a:extLst>
              <a:ext uri="{FF2B5EF4-FFF2-40B4-BE49-F238E27FC236}">
                <a16:creationId xmlns:a16="http://schemas.microsoft.com/office/drawing/2014/main" id="{86DF385C-24A4-3D99-147C-C7B747D340BF}"/>
              </a:ext>
            </a:extLst>
          </p:cNvPr>
          <p:cNvSpPr>
            <a:spLocks noGrp="1"/>
          </p:cNvSpPr>
          <p:nvPr>
            <p:ph type="dt" sz="half" idx="10"/>
          </p:nvPr>
        </p:nvSpPr>
        <p:spPr/>
        <p:txBody>
          <a:bodyPr/>
          <a:lstStyle/>
          <a:p>
            <a:fld id="{34C381AC-0BB4-43AD-8A4B-D7597C719DB1}" type="datetime1">
              <a:rPr lang="en-US" smtClean="0"/>
              <a:t>4/27/2025</a:t>
            </a:fld>
            <a:endParaRPr lang="en-US" dirty="0"/>
          </a:p>
        </p:txBody>
      </p:sp>
      <p:sp>
        <p:nvSpPr>
          <p:cNvPr id="6" name="Footer Placeholder 5">
            <a:extLst>
              <a:ext uri="{FF2B5EF4-FFF2-40B4-BE49-F238E27FC236}">
                <a16:creationId xmlns:a16="http://schemas.microsoft.com/office/drawing/2014/main" id="{3727F213-8694-5B8D-9CDB-53312EA0CF04}"/>
              </a:ext>
            </a:extLst>
          </p:cNvPr>
          <p:cNvSpPr>
            <a:spLocks noGrp="1"/>
          </p:cNvSpPr>
          <p:nvPr>
            <p:ph type="ftr" sz="quarter" idx="11"/>
          </p:nvPr>
        </p:nvSpPr>
        <p:spPr/>
        <p:txBody>
          <a:bodyPr/>
          <a:lstStyle/>
          <a:p>
            <a:r>
              <a:rPr lang="en-US"/>
              <a:t>Prof Dr Harald Hesse</a:t>
            </a:r>
            <a:endParaRPr lang="en-US" dirty="0"/>
          </a:p>
        </p:txBody>
      </p:sp>
      <p:sp>
        <p:nvSpPr>
          <p:cNvPr id="7" name="Slide Number Placeholder 6">
            <a:extLst>
              <a:ext uri="{FF2B5EF4-FFF2-40B4-BE49-F238E27FC236}">
                <a16:creationId xmlns:a16="http://schemas.microsoft.com/office/drawing/2014/main" id="{A8468FB4-92B4-7B8D-FF9E-1DE8E46357B1}"/>
              </a:ext>
            </a:extLst>
          </p:cNvPr>
          <p:cNvSpPr>
            <a:spLocks noGrp="1"/>
          </p:cNvSpPr>
          <p:nvPr>
            <p:ph type="sldNum" sz="quarter" idx="12"/>
          </p:nvPr>
        </p:nvSpPr>
        <p:spPr/>
        <p:txBody>
          <a:bodyPr/>
          <a:lstStyle/>
          <a:p>
            <a:fld id="{C71F9C22-B22B-44CB-9767-FEAA46333133}" type="slidenum">
              <a:rPr lang="en-US" smtClean="0"/>
              <a:t>83</a:t>
            </a:fld>
            <a:endParaRPr lang="en-US" dirty="0"/>
          </a:p>
        </p:txBody>
      </p:sp>
    </p:spTree>
    <p:extLst>
      <p:ext uri="{BB962C8B-B14F-4D97-AF65-F5344CB8AC3E}">
        <p14:creationId xmlns:p14="http://schemas.microsoft.com/office/powerpoint/2010/main" val="34466990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EA6BD-753E-BCE5-B75F-25FB9DD155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60420E-2B48-750B-F3FE-DE92F3235981}"/>
              </a:ext>
            </a:extLst>
          </p:cNvPr>
          <p:cNvSpPr>
            <a:spLocks noGrp="1"/>
          </p:cNvSpPr>
          <p:nvPr>
            <p:ph type="title"/>
          </p:nvPr>
        </p:nvSpPr>
        <p:spPr>
          <a:xfrm>
            <a:off x="0" y="151667"/>
            <a:ext cx="12191999" cy="691171"/>
          </a:xfrm>
        </p:spPr>
        <p:txBody>
          <a:bodyPr>
            <a:noAutofit/>
          </a:bodyPr>
          <a:lstStyle/>
          <a:p>
            <a:r>
              <a:rPr lang="en-US" sz="5400" dirty="0"/>
              <a:t>Angels are a part in GODs plan</a:t>
            </a:r>
          </a:p>
        </p:txBody>
      </p:sp>
      <p:sp>
        <p:nvSpPr>
          <p:cNvPr id="3" name="Content Placeholder 2">
            <a:extLst>
              <a:ext uri="{FF2B5EF4-FFF2-40B4-BE49-F238E27FC236}">
                <a16:creationId xmlns:a16="http://schemas.microsoft.com/office/drawing/2014/main" id="{9C8FF764-1FA3-CB51-7AF9-0B8B402F8356}"/>
              </a:ext>
            </a:extLst>
          </p:cNvPr>
          <p:cNvSpPr>
            <a:spLocks noGrp="1"/>
          </p:cNvSpPr>
          <p:nvPr>
            <p:ph idx="1"/>
          </p:nvPr>
        </p:nvSpPr>
        <p:spPr>
          <a:xfrm>
            <a:off x="0" y="1039091"/>
            <a:ext cx="12192000" cy="2389909"/>
          </a:xfrm>
        </p:spPr>
        <p:txBody>
          <a:bodyPr>
            <a:norm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3200" kern="100" dirty="0">
                <a:effectLst/>
                <a:latin typeface="Aptos" panose="020B0004020202020204" pitchFamily="34" charset="0"/>
                <a:ea typeface="Aptos" panose="020B0004020202020204" pitchFamily="34" charset="0"/>
                <a:cs typeface="Arial" panose="020B0604020202020204" pitchFamily="34" charset="0"/>
              </a:rPr>
              <a:t>John records that “</a:t>
            </a:r>
            <a:r>
              <a:rPr lang="en-US" sz="3200" kern="100" dirty="0">
                <a:solidFill>
                  <a:schemeClr val="tx1"/>
                </a:solidFill>
                <a:effectLst/>
                <a:highlight>
                  <a:srgbClr val="FF0000"/>
                </a:highlight>
                <a:latin typeface="Aptos" panose="020B0004020202020204" pitchFamily="34" charset="0"/>
                <a:ea typeface="Aptos" panose="020B0004020202020204" pitchFamily="34" charset="0"/>
                <a:cs typeface="Arial" panose="020B0604020202020204" pitchFamily="34" charset="0"/>
              </a:rPr>
              <a:t>an angel </a:t>
            </a:r>
            <a:r>
              <a:rPr lang="en-US" sz="3200" kern="100" dirty="0">
                <a:effectLst/>
                <a:latin typeface="Aptos" panose="020B0004020202020204" pitchFamily="34" charset="0"/>
                <a:ea typeface="Aptos" panose="020B0004020202020204" pitchFamily="34" charset="0"/>
                <a:cs typeface="Arial" panose="020B0604020202020204" pitchFamily="34" charset="0"/>
              </a:rPr>
              <a:t>“(anonymous so that the devil cannot take revenge) grabbed the dragon, that old serpent, who is the Devil and Satan, and bound him for a thousand years, and threw him into the pit . . .” (Revelation 20:1–3).</a:t>
            </a:r>
          </a:p>
        </p:txBody>
      </p:sp>
      <p:sp>
        <p:nvSpPr>
          <p:cNvPr id="5" name="TextBox 4">
            <a:extLst>
              <a:ext uri="{FF2B5EF4-FFF2-40B4-BE49-F238E27FC236}">
                <a16:creationId xmlns:a16="http://schemas.microsoft.com/office/drawing/2014/main" id="{14D06A2A-4AD9-323F-595D-ED3BEA3C235E}"/>
              </a:ext>
            </a:extLst>
          </p:cNvPr>
          <p:cNvSpPr txBox="1"/>
          <p:nvPr/>
        </p:nvSpPr>
        <p:spPr>
          <a:xfrm>
            <a:off x="1" y="3652527"/>
            <a:ext cx="12192000" cy="3168624"/>
          </a:xfrm>
          <a:prstGeom prst="rect">
            <a:avLst/>
          </a:prstGeom>
          <a:noFill/>
        </p:spPr>
        <p:txBody>
          <a:bodyPr wrap="square">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4400" kern="100" dirty="0">
                <a:solidFill>
                  <a:srgbClr val="0070C0"/>
                </a:solidFill>
                <a:effectLst/>
                <a:latin typeface="Aptos" panose="020B0004020202020204" pitchFamily="34" charset="0"/>
                <a:ea typeface="Aptos" panose="020B0004020202020204" pitchFamily="34" charset="0"/>
                <a:cs typeface="Arial" panose="020B0604020202020204" pitchFamily="34" charset="0"/>
              </a:rPr>
              <a:t>When Christ returns, an archangel will come with him to proclaim his coming </a:t>
            </a:r>
            <a:br>
              <a:rPr lang="en-US" sz="4400" kern="100" dirty="0">
                <a:solidFill>
                  <a:srgbClr val="0070C0"/>
                </a:solidFill>
                <a:effectLst/>
                <a:latin typeface="Aptos" panose="020B0004020202020204" pitchFamily="34" charset="0"/>
                <a:ea typeface="Aptos" panose="020B0004020202020204" pitchFamily="34" charset="0"/>
                <a:cs typeface="Arial" panose="020B0604020202020204" pitchFamily="34" charset="0"/>
              </a:rPr>
            </a:br>
            <a:r>
              <a:rPr lang="en-US" sz="4400" kern="100" dirty="0">
                <a:solidFill>
                  <a:srgbClr val="0070C0"/>
                </a:solidFill>
                <a:effectLst/>
                <a:latin typeface="Aptos" panose="020B0004020202020204" pitchFamily="34" charset="0"/>
                <a:ea typeface="Aptos" panose="020B0004020202020204" pitchFamily="34" charset="0"/>
                <a:cs typeface="Arial" panose="020B0604020202020204" pitchFamily="34" charset="0"/>
              </a:rPr>
              <a:t>(1Thessalonians 4:16, see also Revelation 18:1–2, 21, 19:17–18, and other passages).</a:t>
            </a:r>
          </a:p>
        </p:txBody>
      </p:sp>
      <p:sp>
        <p:nvSpPr>
          <p:cNvPr id="4" name="Date Placeholder 3">
            <a:extLst>
              <a:ext uri="{FF2B5EF4-FFF2-40B4-BE49-F238E27FC236}">
                <a16:creationId xmlns:a16="http://schemas.microsoft.com/office/drawing/2014/main" id="{C844BAF2-9595-5916-384B-E5CE69BDB655}"/>
              </a:ext>
            </a:extLst>
          </p:cNvPr>
          <p:cNvSpPr>
            <a:spLocks noGrp="1"/>
          </p:cNvSpPr>
          <p:nvPr>
            <p:ph type="dt" sz="half" idx="10"/>
          </p:nvPr>
        </p:nvSpPr>
        <p:spPr/>
        <p:txBody>
          <a:bodyPr/>
          <a:lstStyle/>
          <a:p>
            <a:fld id="{D425CBF5-9689-4208-9E44-7936777B928C}" type="datetime1">
              <a:rPr lang="en-US" smtClean="0"/>
              <a:t>4/27/2025</a:t>
            </a:fld>
            <a:endParaRPr lang="en-US" dirty="0"/>
          </a:p>
        </p:txBody>
      </p:sp>
      <p:sp>
        <p:nvSpPr>
          <p:cNvPr id="6" name="Footer Placeholder 5">
            <a:extLst>
              <a:ext uri="{FF2B5EF4-FFF2-40B4-BE49-F238E27FC236}">
                <a16:creationId xmlns:a16="http://schemas.microsoft.com/office/drawing/2014/main" id="{B655688C-0A36-E3A1-0A02-3312BAEE8F69}"/>
              </a:ext>
            </a:extLst>
          </p:cNvPr>
          <p:cNvSpPr>
            <a:spLocks noGrp="1"/>
          </p:cNvSpPr>
          <p:nvPr>
            <p:ph type="ftr" sz="quarter" idx="11"/>
          </p:nvPr>
        </p:nvSpPr>
        <p:spPr/>
        <p:txBody>
          <a:bodyPr/>
          <a:lstStyle/>
          <a:p>
            <a:r>
              <a:rPr lang="en-US"/>
              <a:t>Prof Dr Harald Hesse</a:t>
            </a:r>
            <a:endParaRPr lang="en-US" dirty="0"/>
          </a:p>
        </p:txBody>
      </p:sp>
      <p:sp>
        <p:nvSpPr>
          <p:cNvPr id="7" name="Slide Number Placeholder 6">
            <a:extLst>
              <a:ext uri="{FF2B5EF4-FFF2-40B4-BE49-F238E27FC236}">
                <a16:creationId xmlns:a16="http://schemas.microsoft.com/office/drawing/2014/main" id="{87133E17-C3B1-E391-BE31-7032E5F4F18F}"/>
              </a:ext>
            </a:extLst>
          </p:cNvPr>
          <p:cNvSpPr>
            <a:spLocks noGrp="1"/>
          </p:cNvSpPr>
          <p:nvPr>
            <p:ph type="sldNum" sz="quarter" idx="12"/>
          </p:nvPr>
        </p:nvSpPr>
        <p:spPr/>
        <p:txBody>
          <a:bodyPr/>
          <a:lstStyle/>
          <a:p>
            <a:fld id="{C71F9C22-B22B-44CB-9767-FEAA46333133}" type="slidenum">
              <a:rPr lang="en-US" smtClean="0"/>
              <a:t>84</a:t>
            </a:fld>
            <a:endParaRPr lang="en-US" dirty="0"/>
          </a:p>
        </p:txBody>
      </p:sp>
    </p:spTree>
    <p:extLst>
      <p:ext uri="{BB962C8B-B14F-4D97-AF65-F5344CB8AC3E}">
        <p14:creationId xmlns:p14="http://schemas.microsoft.com/office/powerpoint/2010/main" val="24322400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6F570-064F-FAB4-8C8F-2F9D97B1BADD}"/>
              </a:ext>
            </a:extLst>
          </p:cNvPr>
          <p:cNvSpPr>
            <a:spLocks noGrp="1"/>
          </p:cNvSpPr>
          <p:nvPr>
            <p:ph type="title"/>
          </p:nvPr>
        </p:nvSpPr>
        <p:spPr>
          <a:xfrm>
            <a:off x="0" y="151667"/>
            <a:ext cx="12191999" cy="915132"/>
          </a:xfrm>
        </p:spPr>
        <p:txBody>
          <a:bodyPr>
            <a:normAutofit fontScale="90000"/>
          </a:bodyPr>
          <a:lstStyle/>
          <a:p>
            <a:r>
              <a:rPr lang="en-US" dirty="0"/>
              <a:t>Angel do the will of God</a:t>
            </a:r>
          </a:p>
        </p:txBody>
      </p:sp>
      <p:sp>
        <p:nvSpPr>
          <p:cNvPr id="3" name="Content Placeholder 2">
            <a:extLst>
              <a:ext uri="{FF2B5EF4-FFF2-40B4-BE49-F238E27FC236}">
                <a16:creationId xmlns:a16="http://schemas.microsoft.com/office/drawing/2014/main" id="{67DA567F-5804-C662-A616-34EE46F39EA7}"/>
              </a:ext>
            </a:extLst>
          </p:cNvPr>
          <p:cNvSpPr>
            <a:spLocks noGrp="1"/>
          </p:cNvSpPr>
          <p:nvPr>
            <p:ph idx="1"/>
          </p:nvPr>
        </p:nvSpPr>
        <p:spPr>
          <a:xfrm>
            <a:off x="283762" y="2092036"/>
            <a:ext cx="11621296" cy="4211426"/>
          </a:xfrm>
        </p:spPr>
        <p:txBody>
          <a:bodyPr>
            <a:normAutofit/>
          </a:bodyPr>
          <a:lstStyle/>
          <a:p>
            <a:r>
              <a:rPr lang="en-US" sz="6600" dirty="0"/>
              <a:t>As Gods will is done in heaven so, </a:t>
            </a:r>
          </a:p>
          <a:p>
            <a:r>
              <a:rPr lang="en-US" sz="6600" dirty="0">
                <a:solidFill>
                  <a:srgbClr val="0070C0"/>
                </a:solidFill>
              </a:rPr>
              <a:t>the angels become an example.</a:t>
            </a:r>
          </a:p>
        </p:txBody>
      </p:sp>
      <p:sp>
        <p:nvSpPr>
          <p:cNvPr id="4" name="Date Placeholder 3">
            <a:extLst>
              <a:ext uri="{FF2B5EF4-FFF2-40B4-BE49-F238E27FC236}">
                <a16:creationId xmlns:a16="http://schemas.microsoft.com/office/drawing/2014/main" id="{8D32D695-F80B-7717-F098-AF45FEC0A03A}"/>
              </a:ext>
            </a:extLst>
          </p:cNvPr>
          <p:cNvSpPr>
            <a:spLocks noGrp="1"/>
          </p:cNvSpPr>
          <p:nvPr>
            <p:ph type="dt" sz="half" idx="10"/>
          </p:nvPr>
        </p:nvSpPr>
        <p:spPr/>
        <p:txBody>
          <a:bodyPr/>
          <a:lstStyle/>
          <a:p>
            <a:fld id="{CB6B2681-60B3-4800-A1A2-9B63BA448FC8}" type="datetime1">
              <a:rPr lang="en-US" smtClean="0"/>
              <a:t>4/27/2025</a:t>
            </a:fld>
            <a:endParaRPr lang="en-US" dirty="0"/>
          </a:p>
        </p:txBody>
      </p:sp>
      <p:sp>
        <p:nvSpPr>
          <p:cNvPr id="5" name="Footer Placeholder 4">
            <a:extLst>
              <a:ext uri="{FF2B5EF4-FFF2-40B4-BE49-F238E27FC236}">
                <a16:creationId xmlns:a16="http://schemas.microsoft.com/office/drawing/2014/main" id="{B26D6632-E0EE-2017-E863-8946E2027F5E}"/>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B24366DE-D876-8072-05BD-3739D25446A7}"/>
              </a:ext>
            </a:extLst>
          </p:cNvPr>
          <p:cNvSpPr>
            <a:spLocks noGrp="1"/>
          </p:cNvSpPr>
          <p:nvPr>
            <p:ph type="sldNum" sz="quarter" idx="12"/>
          </p:nvPr>
        </p:nvSpPr>
        <p:spPr/>
        <p:txBody>
          <a:bodyPr/>
          <a:lstStyle/>
          <a:p>
            <a:fld id="{C71F9C22-B22B-44CB-9767-FEAA46333133}" type="slidenum">
              <a:rPr lang="en-US" smtClean="0"/>
              <a:t>85</a:t>
            </a:fld>
            <a:endParaRPr lang="en-US" dirty="0"/>
          </a:p>
        </p:txBody>
      </p:sp>
    </p:spTree>
    <p:extLst>
      <p:ext uri="{BB962C8B-B14F-4D97-AF65-F5344CB8AC3E}">
        <p14:creationId xmlns:p14="http://schemas.microsoft.com/office/powerpoint/2010/main" val="12501724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72" name="Group 71">
            <a:extLst>
              <a:ext uri="{FF2B5EF4-FFF2-40B4-BE49-F238E27FC236}">
                <a16:creationId xmlns:a16="http://schemas.microsoft.com/office/drawing/2014/main" id="{9AE4726C-1831-4FE3-9A11-227F0DC2F0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73" name="Rectangle 72">
              <a:extLst>
                <a:ext uri="{FF2B5EF4-FFF2-40B4-BE49-F238E27FC236}">
                  <a16:creationId xmlns:a16="http://schemas.microsoft.com/office/drawing/2014/main" id="{B651D7F7-8C54-448E-A268-1CBFAD87D4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E3B56E94-40E1-489A-98B2-A3238D66A06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le 1">
            <a:extLst>
              <a:ext uri="{FF2B5EF4-FFF2-40B4-BE49-F238E27FC236}">
                <a16:creationId xmlns:a16="http://schemas.microsoft.com/office/drawing/2014/main" id="{5764C6E1-8A78-5FD3-AE93-DE65DA0181ED}"/>
              </a:ext>
            </a:extLst>
          </p:cNvPr>
          <p:cNvSpPr>
            <a:spLocks noGrp="1"/>
          </p:cNvSpPr>
          <p:nvPr>
            <p:ph type="title"/>
          </p:nvPr>
        </p:nvSpPr>
        <p:spPr>
          <a:xfrm>
            <a:off x="4982411" y="37061"/>
            <a:ext cx="6795251" cy="1478570"/>
          </a:xfrm>
        </p:spPr>
        <p:txBody>
          <a:bodyPr>
            <a:normAutofit fontScale="90000"/>
          </a:bodyPr>
          <a:lstStyle/>
          <a:p>
            <a:r>
              <a:rPr lang="en-US" dirty="0"/>
              <a:t>Angels do not marry</a:t>
            </a:r>
          </a:p>
        </p:txBody>
      </p:sp>
      <p:pic>
        <p:nvPicPr>
          <p:cNvPr id="5" name="Content Placeholder 4">
            <a:extLst>
              <a:ext uri="{FF2B5EF4-FFF2-40B4-BE49-F238E27FC236}">
                <a16:creationId xmlns:a16="http://schemas.microsoft.com/office/drawing/2014/main" id="{6871DA44-7B4F-7C3F-5870-D7725D4F5052}"/>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26131" r="26131"/>
          <a:stretch/>
        </p:blipFill>
        <p:spPr>
          <a:xfrm>
            <a:off x="-5597" y="10"/>
            <a:ext cx="4635583" cy="6857990"/>
          </a:xfrm>
          <a:prstGeom prst="rect">
            <a:avLst/>
          </a:prstGeom>
        </p:spPr>
      </p:pic>
      <p:grpSp>
        <p:nvGrpSpPr>
          <p:cNvPr id="74" name="Group 73">
            <a:extLst>
              <a:ext uri="{FF2B5EF4-FFF2-40B4-BE49-F238E27FC236}">
                <a16:creationId xmlns:a16="http://schemas.microsoft.com/office/drawing/2014/main" id="{E916825F-759B-4F1A-BA80-AF7137691E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75" name="Rectangle 74">
              <a:extLst>
                <a:ext uri="{FF2B5EF4-FFF2-40B4-BE49-F238E27FC236}">
                  <a16:creationId xmlns:a16="http://schemas.microsoft.com/office/drawing/2014/main" id="{0AF64541-DE3B-4DBB-84E1-907956469E5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76" name="Freeform 6">
              <a:extLst>
                <a:ext uri="{FF2B5EF4-FFF2-40B4-BE49-F238E27FC236}">
                  <a16:creationId xmlns:a16="http://schemas.microsoft.com/office/drawing/2014/main" id="{9175DCC0-514A-4CA1-AD9A-1BB0FFF1B4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77" name="Freeform 7">
              <a:extLst>
                <a:ext uri="{FF2B5EF4-FFF2-40B4-BE49-F238E27FC236}">
                  <a16:creationId xmlns:a16="http://schemas.microsoft.com/office/drawing/2014/main" id="{10371924-94D9-48AF-9D5B-6471775BE8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78" name="Rectangle 77">
              <a:extLst>
                <a:ext uri="{FF2B5EF4-FFF2-40B4-BE49-F238E27FC236}">
                  <a16:creationId xmlns:a16="http://schemas.microsoft.com/office/drawing/2014/main" id="{7C964FF9-A41A-438C-A22B-62690C98F1A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79" name="Freeform 9">
              <a:extLst>
                <a:ext uri="{FF2B5EF4-FFF2-40B4-BE49-F238E27FC236}">
                  <a16:creationId xmlns:a16="http://schemas.microsoft.com/office/drawing/2014/main" id="{61716CD6-1875-4567-B3E2-364CD0960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0" name="Freeform 10">
              <a:extLst>
                <a:ext uri="{FF2B5EF4-FFF2-40B4-BE49-F238E27FC236}">
                  <a16:creationId xmlns:a16="http://schemas.microsoft.com/office/drawing/2014/main" id="{31A293D3-7189-453D-AB91-1291AAFF3D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1" name="Freeform 11">
              <a:extLst>
                <a:ext uri="{FF2B5EF4-FFF2-40B4-BE49-F238E27FC236}">
                  <a16:creationId xmlns:a16="http://schemas.microsoft.com/office/drawing/2014/main" id="{87CB4EFE-58B3-4326-9CFB-A2AFADDFA5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2" name="Freeform 12">
              <a:extLst>
                <a:ext uri="{FF2B5EF4-FFF2-40B4-BE49-F238E27FC236}">
                  <a16:creationId xmlns:a16="http://schemas.microsoft.com/office/drawing/2014/main" id="{249CF4D3-B5A3-4287-BC9D-E9BB8FA6EB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3" name="Freeform 13">
              <a:extLst>
                <a:ext uri="{FF2B5EF4-FFF2-40B4-BE49-F238E27FC236}">
                  <a16:creationId xmlns:a16="http://schemas.microsoft.com/office/drawing/2014/main" id="{4D2515F2-4D11-41AF-A6B1-7D084BEA9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4" name="Freeform 14">
              <a:extLst>
                <a:ext uri="{FF2B5EF4-FFF2-40B4-BE49-F238E27FC236}">
                  <a16:creationId xmlns:a16="http://schemas.microsoft.com/office/drawing/2014/main" id="{331BCBF4-0DC2-426E-84B3-AE38E403C9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5" name="Freeform 15">
              <a:extLst>
                <a:ext uri="{FF2B5EF4-FFF2-40B4-BE49-F238E27FC236}">
                  <a16:creationId xmlns:a16="http://schemas.microsoft.com/office/drawing/2014/main" id="{EC8AF156-0BE9-437D-A83B-87364146D0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6" name="Freeform 16">
              <a:extLst>
                <a:ext uri="{FF2B5EF4-FFF2-40B4-BE49-F238E27FC236}">
                  <a16:creationId xmlns:a16="http://schemas.microsoft.com/office/drawing/2014/main" id="{AC8CB256-3F62-4406-88F5-CE2421FF25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7" name="Freeform 17">
              <a:extLst>
                <a:ext uri="{FF2B5EF4-FFF2-40B4-BE49-F238E27FC236}">
                  <a16:creationId xmlns:a16="http://schemas.microsoft.com/office/drawing/2014/main" id="{F3E812EB-415E-4B60-B0FB-65386882C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8" name="Freeform 18">
              <a:extLst>
                <a:ext uri="{FF2B5EF4-FFF2-40B4-BE49-F238E27FC236}">
                  <a16:creationId xmlns:a16="http://schemas.microsoft.com/office/drawing/2014/main" id="{EB4C95D7-8E6D-45EC-8CA1-9123D718E3B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9" name="Freeform 19">
              <a:extLst>
                <a:ext uri="{FF2B5EF4-FFF2-40B4-BE49-F238E27FC236}">
                  <a16:creationId xmlns:a16="http://schemas.microsoft.com/office/drawing/2014/main" id="{83F62FD2-2F62-4495-997C-8BD7F95AB8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0" name="Freeform 20">
              <a:extLst>
                <a:ext uri="{FF2B5EF4-FFF2-40B4-BE49-F238E27FC236}">
                  <a16:creationId xmlns:a16="http://schemas.microsoft.com/office/drawing/2014/main" id="{B7DFE0F9-22A3-4846-8D4E-0D193BD328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1" name="Freeform 21">
              <a:extLst>
                <a:ext uri="{FF2B5EF4-FFF2-40B4-BE49-F238E27FC236}">
                  <a16:creationId xmlns:a16="http://schemas.microsoft.com/office/drawing/2014/main" id="{244DAF25-7415-491A-9FF6-E04BC2DC2E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2" name="Freeform 22">
              <a:extLst>
                <a:ext uri="{FF2B5EF4-FFF2-40B4-BE49-F238E27FC236}">
                  <a16:creationId xmlns:a16="http://schemas.microsoft.com/office/drawing/2014/main" id="{7ACA3646-863C-4D00-A58A-62C7FE71C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3" name="Freeform 23">
              <a:extLst>
                <a:ext uri="{FF2B5EF4-FFF2-40B4-BE49-F238E27FC236}">
                  <a16:creationId xmlns:a16="http://schemas.microsoft.com/office/drawing/2014/main" id="{0EA18B38-BD42-45ED-8458-FB205DBC76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4" name="Freeform 24">
              <a:extLst>
                <a:ext uri="{FF2B5EF4-FFF2-40B4-BE49-F238E27FC236}">
                  <a16:creationId xmlns:a16="http://schemas.microsoft.com/office/drawing/2014/main" id="{45302917-5DBE-4CF2-B52F-478F93FDDE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5" name="Freeform 25">
              <a:extLst>
                <a:ext uri="{FF2B5EF4-FFF2-40B4-BE49-F238E27FC236}">
                  <a16:creationId xmlns:a16="http://schemas.microsoft.com/office/drawing/2014/main" id="{8E61E6FD-D40E-479C-ABE9-2B69AE20D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6" name="Freeform 26">
              <a:extLst>
                <a:ext uri="{FF2B5EF4-FFF2-40B4-BE49-F238E27FC236}">
                  <a16:creationId xmlns:a16="http://schemas.microsoft.com/office/drawing/2014/main" id="{2F4DEB4F-F824-48D7-AF9B-B5D905DCD1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7" name="Freeform 27">
              <a:extLst>
                <a:ext uri="{FF2B5EF4-FFF2-40B4-BE49-F238E27FC236}">
                  <a16:creationId xmlns:a16="http://schemas.microsoft.com/office/drawing/2014/main" id="{F76CFA02-6090-4464-B573-BCA350C90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8" name="Freeform 28">
              <a:extLst>
                <a:ext uri="{FF2B5EF4-FFF2-40B4-BE49-F238E27FC236}">
                  <a16:creationId xmlns:a16="http://schemas.microsoft.com/office/drawing/2014/main" id="{51BE8BEC-76C7-41FE-AB76-35194C2442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9" name="Freeform 29">
              <a:extLst>
                <a:ext uri="{FF2B5EF4-FFF2-40B4-BE49-F238E27FC236}">
                  <a16:creationId xmlns:a16="http://schemas.microsoft.com/office/drawing/2014/main" id="{710F61D4-3B34-45A9-B9B7-CE0373AB4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0" name="Freeform 30">
              <a:extLst>
                <a:ext uri="{FF2B5EF4-FFF2-40B4-BE49-F238E27FC236}">
                  <a16:creationId xmlns:a16="http://schemas.microsoft.com/office/drawing/2014/main" id="{451F080F-4CFB-4626-87CA-BB4CACA1C6F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1" name="Freeform 31">
              <a:extLst>
                <a:ext uri="{FF2B5EF4-FFF2-40B4-BE49-F238E27FC236}">
                  <a16:creationId xmlns:a16="http://schemas.microsoft.com/office/drawing/2014/main" id="{667BBD71-2295-4A66-B76C-F82175C2B0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2" name="Freeform 32">
              <a:extLst>
                <a:ext uri="{FF2B5EF4-FFF2-40B4-BE49-F238E27FC236}">
                  <a16:creationId xmlns:a16="http://schemas.microsoft.com/office/drawing/2014/main" id="{B6644DE8-5BD1-4D5F-B245-0D3A21BCE1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3" name="Rectangle 102">
              <a:extLst>
                <a:ext uri="{FF2B5EF4-FFF2-40B4-BE49-F238E27FC236}">
                  <a16:creationId xmlns:a16="http://schemas.microsoft.com/office/drawing/2014/main" id="{A4DE8FD0-E681-4D9C-85C2-BEA4C2B3A06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04" name="Freeform 34">
              <a:extLst>
                <a:ext uri="{FF2B5EF4-FFF2-40B4-BE49-F238E27FC236}">
                  <a16:creationId xmlns:a16="http://schemas.microsoft.com/office/drawing/2014/main" id="{D46033BD-1026-4388-B926-9D11E1D7C4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5" name="Freeform 35">
              <a:extLst>
                <a:ext uri="{FF2B5EF4-FFF2-40B4-BE49-F238E27FC236}">
                  <a16:creationId xmlns:a16="http://schemas.microsoft.com/office/drawing/2014/main" id="{1FA74D4C-2E28-42C5-A7FA-3C7D6BD8B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6" name="Freeform 36">
              <a:extLst>
                <a:ext uri="{FF2B5EF4-FFF2-40B4-BE49-F238E27FC236}">
                  <a16:creationId xmlns:a16="http://schemas.microsoft.com/office/drawing/2014/main" id="{FADF7B3F-903C-456C-983E-C9868DDAB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7" name="Freeform 37">
              <a:extLst>
                <a:ext uri="{FF2B5EF4-FFF2-40B4-BE49-F238E27FC236}">
                  <a16:creationId xmlns:a16="http://schemas.microsoft.com/office/drawing/2014/main" id="{033F8698-1549-44AD-8DAD-0055D7B80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8" name="Freeform 38">
              <a:extLst>
                <a:ext uri="{FF2B5EF4-FFF2-40B4-BE49-F238E27FC236}">
                  <a16:creationId xmlns:a16="http://schemas.microsoft.com/office/drawing/2014/main" id="{F1BDD4B6-46FD-4048-ADF1-32EADD9E5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9" name="Freeform 39">
              <a:extLst>
                <a:ext uri="{FF2B5EF4-FFF2-40B4-BE49-F238E27FC236}">
                  <a16:creationId xmlns:a16="http://schemas.microsoft.com/office/drawing/2014/main" id="{E7F387A7-B3BF-4B1A-BFCA-2D21AD3DFE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0" name="Freeform 40">
              <a:extLst>
                <a:ext uri="{FF2B5EF4-FFF2-40B4-BE49-F238E27FC236}">
                  <a16:creationId xmlns:a16="http://schemas.microsoft.com/office/drawing/2014/main" id="{7A1B6BC8-EA82-459D-A0E0-4EBE394E71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1" name="Freeform 41">
              <a:extLst>
                <a:ext uri="{FF2B5EF4-FFF2-40B4-BE49-F238E27FC236}">
                  <a16:creationId xmlns:a16="http://schemas.microsoft.com/office/drawing/2014/main" id="{8B94E190-DDC2-4545-906F-A1699BD73D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2" name="Freeform 42">
              <a:extLst>
                <a:ext uri="{FF2B5EF4-FFF2-40B4-BE49-F238E27FC236}">
                  <a16:creationId xmlns:a16="http://schemas.microsoft.com/office/drawing/2014/main" id="{D9807239-A5BA-4BB3-9194-BCE3B2F21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3" name="Freeform 43">
              <a:extLst>
                <a:ext uri="{FF2B5EF4-FFF2-40B4-BE49-F238E27FC236}">
                  <a16:creationId xmlns:a16="http://schemas.microsoft.com/office/drawing/2014/main" id="{04D300FD-DC53-4375-8981-09EA63BCF1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4" name="Freeform 44">
              <a:extLst>
                <a:ext uri="{FF2B5EF4-FFF2-40B4-BE49-F238E27FC236}">
                  <a16:creationId xmlns:a16="http://schemas.microsoft.com/office/drawing/2014/main" id="{1DF83FFD-4C16-41FD-928F-6E88AFC451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5" name="Rectangle 114">
              <a:extLst>
                <a:ext uri="{FF2B5EF4-FFF2-40B4-BE49-F238E27FC236}">
                  <a16:creationId xmlns:a16="http://schemas.microsoft.com/office/drawing/2014/main" id="{A5B4BC2F-B667-462B-99D8-0C433124ABD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16" name="Freeform 46">
              <a:extLst>
                <a:ext uri="{FF2B5EF4-FFF2-40B4-BE49-F238E27FC236}">
                  <a16:creationId xmlns:a16="http://schemas.microsoft.com/office/drawing/2014/main" id="{0CBD9EFB-AC61-4674-B75A-56449003C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7" name="Freeform 47">
              <a:extLst>
                <a:ext uri="{FF2B5EF4-FFF2-40B4-BE49-F238E27FC236}">
                  <a16:creationId xmlns:a16="http://schemas.microsoft.com/office/drawing/2014/main" id="{1AD4BBB0-F6A7-451F-BE09-DF619F38EB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8" name="Freeform 48">
              <a:extLst>
                <a:ext uri="{FF2B5EF4-FFF2-40B4-BE49-F238E27FC236}">
                  <a16:creationId xmlns:a16="http://schemas.microsoft.com/office/drawing/2014/main" id="{A258B285-AE5E-473A-AA72-3C95E1D83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9" name="Freeform 49">
              <a:extLst>
                <a:ext uri="{FF2B5EF4-FFF2-40B4-BE49-F238E27FC236}">
                  <a16:creationId xmlns:a16="http://schemas.microsoft.com/office/drawing/2014/main" id="{7BEEDDE5-CB8A-4DF9-858F-4D9462D955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0" name="Freeform 50">
              <a:extLst>
                <a:ext uri="{FF2B5EF4-FFF2-40B4-BE49-F238E27FC236}">
                  <a16:creationId xmlns:a16="http://schemas.microsoft.com/office/drawing/2014/main" id="{DA1C731B-9B66-4D65-BF47-04B118107B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1" name="Freeform 51">
              <a:extLst>
                <a:ext uri="{FF2B5EF4-FFF2-40B4-BE49-F238E27FC236}">
                  <a16:creationId xmlns:a16="http://schemas.microsoft.com/office/drawing/2014/main" id="{58DBFEC6-C6DC-4B7A-934F-5A79EC328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2" name="Freeform 52">
              <a:extLst>
                <a:ext uri="{FF2B5EF4-FFF2-40B4-BE49-F238E27FC236}">
                  <a16:creationId xmlns:a16="http://schemas.microsoft.com/office/drawing/2014/main" id="{9948D8CB-2DBE-4E48-98EA-DF9E2666A2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3" name="Freeform 53">
              <a:extLst>
                <a:ext uri="{FF2B5EF4-FFF2-40B4-BE49-F238E27FC236}">
                  <a16:creationId xmlns:a16="http://schemas.microsoft.com/office/drawing/2014/main" id="{56AB69F6-9F0B-4AB6-BCA8-AA2FD69E99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4" name="Freeform 54">
              <a:extLst>
                <a:ext uri="{FF2B5EF4-FFF2-40B4-BE49-F238E27FC236}">
                  <a16:creationId xmlns:a16="http://schemas.microsoft.com/office/drawing/2014/main" id="{0E7FB426-288D-4B0B-B73B-10CCC0EF41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5" name="Freeform 55">
              <a:extLst>
                <a:ext uri="{FF2B5EF4-FFF2-40B4-BE49-F238E27FC236}">
                  <a16:creationId xmlns:a16="http://schemas.microsoft.com/office/drawing/2014/main" id="{A5C59C6B-46C9-48C9-9F57-2EE738B53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6" name="Freeform 56">
              <a:extLst>
                <a:ext uri="{FF2B5EF4-FFF2-40B4-BE49-F238E27FC236}">
                  <a16:creationId xmlns:a16="http://schemas.microsoft.com/office/drawing/2014/main" id="{7CE85F33-17DC-4273-B06F-D171094449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7" name="Freeform 57">
              <a:extLst>
                <a:ext uri="{FF2B5EF4-FFF2-40B4-BE49-F238E27FC236}">
                  <a16:creationId xmlns:a16="http://schemas.microsoft.com/office/drawing/2014/main" id="{5CD001CF-F2C4-4810-A8D9-679F9F89E5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8" name="Freeform 58">
              <a:extLst>
                <a:ext uri="{FF2B5EF4-FFF2-40B4-BE49-F238E27FC236}">
                  <a16:creationId xmlns:a16="http://schemas.microsoft.com/office/drawing/2014/main" id="{69F4BCDD-D153-40D2-8DD1-2509EE0CE4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grpSp>
      <p:sp>
        <p:nvSpPr>
          <p:cNvPr id="129" name="Content Placeholder 8">
            <a:extLst>
              <a:ext uri="{FF2B5EF4-FFF2-40B4-BE49-F238E27FC236}">
                <a16:creationId xmlns:a16="http://schemas.microsoft.com/office/drawing/2014/main" id="{D0F11C43-6055-6D30-8A3C-2A483EE5DF4E}"/>
              </a:ext>
            </a:extLst>
          </p:cNvPr>
          <p:cNvSpPr>
            <a:spLocks noGrp="1"/>
          </p:cNvSpPr>
          <p:nvPr>
            <p:ph idx="1"/>
          </p:nvPr>
        </p:nvSpPr>
        <p:spPr>
          <a:xfrm>
            <a:off x="4968958" y="1382714"/>
            <a:ext cx="6808704" cy="5237162"/>
          </a:xfrm>
        </p:spPr>
        <p:txBody>
          <a:bodyPr>
            <a:normAutofit/>
          </a:bodyPr>
          <a:lstStyle/>
          <a:p>
            <a:pPr rtl="0"/>
            <a:r>
              <a:rPr lang="en-US" sz="3200" dirty="0">
                <a:solidFill>
                  <a:srgbClr val="0000FE"/>
                </a:solidFill>
                <a:latin typeface="Calibri" panose="020F0502020204030204" pitchFamily="34" charset="0"/>
              </a:rPr>
              <a:t>Mark 12:24 </a:t>
            </a:r>
            <a:r>
              <a:rPr lang="en-US" sz="3200" dirty="0">
                <a:solidFill>
                  <a:srgbClr val="000000"/>
                </a:solidFill>
                <a:latin typeface="Calibri" panose="020F0502020204030204" pitchFamily="34" charset="0"/>
              </a:rPr>
              <a:t>And Jesus answering said unto them, Do ye not therefore err, because ye know not the scriptures, neither the power of God?</a:t>
            </a:r>
          </a:p>
          <a:p>
            <a:pPr rtl="0"/>
            <a:r>
              <a:rPr lang="en-US" sz="3200" dirty="0">
                <a:solidFill>
                  <a:srgbClr val="0000FE"/>
                </a:solidFill>
                <a:latin typeface="Calibri" panose="020F0502020204030204" pitchFamily="34" charset="0"/>
              </a:rPr>
              <a:t>25 </a:t>
            </a:r>
            <a:r>
              <a:rPr lang="en-US" sz="3200" dirty="0">
                <a:solidFill>
                  <a:schemeClr val="tx1"/>
                </a:solidFill>
                <a:latin typeface="Calibri" panose="020F0502020204030204" pitchFamily="34" charset="0"/>
              </a:rPr>
              <a:t>For when they shall rise from the dead, they neither marry, nor are given in marriage; but are as the angels which are in heaven.</a:t>
            </a:r>
            <a:endParaRPr lang="en-US" sz="6600" dirty="0">
              <a:solidFill>
                <a:schemeClr val="tx1"/>
              </a:solidFill>
            </a:endParaRPr>
          </a:p>
        </p:txBody>
      </p:sp>
      <p:pic>
        <p:nvPicPr>
          <p:cNvPr id="4" name="Picture 3">
            <a:extLst>
              <a:ext uri="{FF2B5EF4-FFF2-40B4-BE49-F238E27FC236}">
                <a16:creationId xmlns:a16="http://schemas.microsoft.com/office/drawing/2014/main" id="{69D2A13C-FBFA-6789-EC51-C3E281467B22}"/>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8976" b="91512" l="10000" r="90000">
                        <a14:foregroundMark x1="31778" y1="55805" x2="39111" y2="51902"/>
                        <a14:foregroundMark x1="39111" y1="51902" x2="40222" y2="42634"/>
                        <a14:foregroundMark x1="40222" y1="42634" x2="47000" y2="39024"/>
                        <a14:foregroundMark x1="47000" y1="39024" x2="51333" y2="33366"/>
                        <a14:foregroundMark x1="53000" y1="9073" x2="58000" y2="9854"/>
                        <a14:foregroundMark x1="22889" y1="90732" x2="46778" y2="91512"/>
                        <a14:foregroundMark x1="46778" y1="91512" x2="66222" y2="89366"/>
                        <a14:foregroundMark x1="66222" y1="89366" x2="68444" y2="86829"/>
                      </a14:backgroundRemoval>
                    </a14:imgEffect>
                  </a14:imgLayer>
                </a14:imgProps>
              </a:ext>
              <a:ext uri="{28A0092B-C50C-407E-A947-70E740481C1C}">
                <a14:useLocalDpi xmlns:a14="http://schemas.microsoft.com/office/drawing/2010/main" val="0"/>
              </a:ext>
            </a:extLst>
          </a:blip>
          <a:srcRect l="14565" t="6190" r="19743"/>
          <a:stretch/>
        </p:blipFill>
        <p:spPr>
          <a:xfrm>
            <a:off x="-26687" y="1971675"/>
            <a:ext cx="3010887" cy="5136356"/>
          </a:xfrm>
          <a:prstGeom prst="rect">
            <a:avLst/>
          </a:prstGeom>
        </p:spPr>
      </p:pic>
      <p:sp>
        <p:nvSpPr>
          <p:cNvPr id="3" name="Date Placeholder 2">
            <a:extLst>
              <a:ext uri="{FF2B5EF4-FFF2-40B4-BE49-F238E27FC236}">
                <a16:creationId xmlns:a16="http://schemas.microsoft.com/office/drawing/2014/main" id="{70A43524-9193-3A66-A60D-0D3710E0687D}"/>
              </a:ext>
            </a:extLst>
          </p:cNvPr>
          <p:cNvSpPr>
            <a:spLocks noGrp="1"/>
          </p:cNvSpPr>
          <p:nvPr>
            <p:ph type="dt" sz="half" idx="10"/>
          </p:nvPr>
        </p:nvSpPr>
        <p:spPr/>
        <p:txBody>
          <a:bodyPr/>
          <a:lstStyle/>
          <a:p>
            <a:fld id="{9F385A01-8606-4B8E-8107-79603EBBF97E}" type="datetime1">
              <a:rPr lang="en-US" smtClean="0"/>
              <a:t>4/27/2025</a:t>
            </a:fld>
            <a:endParaRPr lang="en-US" dirty="0"/>
          </a:p>
        </p:txBody>
      </p:sp>
      <p:sp>
        <p:nvSpPr>
          <p:cNvPr id="6" name="Footer Placeholder 5">
            <a:extLst>
              <a:ext uri="{FF2B5EF4-FFF2-40B4-BE49-F238E27FC236}">
                <a16:creationId xmlns:a16="http://schemas.microsoft.com/office/drawing/2014/main" id="{CF5E59EA-3113-76E0-8A00-EA0C54B6A02A}"/>
              </a:ext>
            </a:extLst>
          </p:cNvPr>
          <p:cNvSpPr>
            <a:spLocks noGrp="1"/>
          </p:cNvSpPr>
          <p:nvPr>
            <p:ph type="ftr" sz="quarter" idx="11"/>
          </p:nvPr>
        </p:nvSpPr>
        <p:spPr/>
        <p:txBody>
          <a:bodyPr/>
          <a:lstStyle/>
          <a:p>
            <a:r>
              <a:rPr lang="en-US"/>
              <a:t>Prof Dr Harald Hesse</a:t>
            </a:r>
            <a:endParaRPr lang="en-US" dirty="0"/>
          </a:p>
        </p:txBody>
      </p:sp>
      <p:sp>
        <p:nvSpPr>
          <p:cNvPr id="7" name="Slide Number Placeholder 6">
            <a:extLst>
              <a:ext uri="{FF2B5EF4-FFF2-40B4-BE49-F238E27FC236}">
                <a16:creationId xmlns:a16="http://schemas.microsoft.com/office/drawing/2014/main" id="{E43C3E64-831D-DFFC-160A-18CC34346CE8}"/>
              </a:ext>
            </a:extLst>
          </p:cNvPr>
          <p:cNvSpPr>
            <a:spLocks noGrp="1"/>
          </p:cNvSpPr>
          <p:nvPr>
            <p:ph type="sldNum" sz="quarter" idx="12"/>
          </p:nvPr>
        </p:nvSpPr>
        <p:spPr/>
        <p:txBody>
          <a:bodyPr/>
          <a:lstStyle/>
          <a:p>
            <a:fld id="{C71F9C22-B22B-44CB-9767-FEAA46333133}" type="slidenum">
              <a:rPr lang="en-US" smtClean="0"/>
              <a:t>86</a:t>
            </a:fld>
            <a:endParaRPr lang="en-US" dirty="0"/>
          </a:p>
        </p:txBody>
      </p:sp>
    </p:spTree>
    <p:extLst>
      <p:ext uri="{BB962C8B-B14F-4D97-AF65-F5344CB8AC3E}">
        <p14:creationId xmlns:p14="http://schemas.microsoft.com/office/powerpoint/2010/main" val="29590661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a:extLst>
            <a:ext uri="{FF2B5EF4-FFF2-40B4-BE49-F238E27FC236}">
              <a16:creationId xmlns:a16="http://schemas.microsoft.com/office/drawing/2014/main" id="{1B8AFA9A-EC3C-3550-673E-7E6CA5B68224}"/>
            </a:ext>
          </a:extLst>
        </p:cNvPr>
        <p:cNvGrpSpPr/>
        <p:nvPr/>
      </p:nvGrpSpPr>
      <p:grpSpPr>
        <a:xfrm>
          <a:off x="0" y="0"/>
          <a:ext cx="0" cy="0"/>
          <a:chOff x="0" y="0"/>
          <a:chExt cx="0" cy="0"/>
        </a:xfrm>
      </p:grpSpPr>
      <p:grpSp>
        <p:nvGrpSpPr>
          <p:cNvPr id="72" name="Group 71">
            <a:extLst>
              <a:ext uri="{FF2B5EF4-FFF2-40B4-BE49-F238E27FC236}">
                <a16:creationId xmlns:a16="http://schemas.microsoft.com/office/drawing/2014/main" id="{83EABDE1-45FB-6BB2-911E-C425509D6A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73" name="Rectangle 72">
              <a:extLst>
                <a:ext uri="{FF2B5EF4-FFF2-40B4-BE49-F238E27FC236}">
                  <a16:creationId xmlns:a16="http://schemas.microsoft.com/office/drawing/2014/main" id="{694A03E8-10E7-522C-3FCD-6100EF822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9D4ACEBB-E6E5-F6D6-E027-5AEC73286028}"/>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sp>
        <p:nvSpPr>
          <p:cNvPr id="2" name="Title 1">
            <a:extLst>
              <a:ext uri="{FF2B5EF4-FFF2-40B4-BE49-F238E27FC236}">
                <a16:creationId xmlns:a16="http://schemas.microsoft.com/office/drawing/2014/main" id="{6949D6BB-1DCD-7322-2CD5-F60C8360E685}"/>
              </a:ext>
            </a:extLst>
          </p:cNvPr>
          <p:cNvSpPr>
            <a:spLocks noGrp="1"/>
          </p:cNvSpPr>
          <p:nvPr>
            <p:ph type="title"/>
          </p:nvPr>
        </p:nvSpPr>
        <p:spPr>
          <a:xfrm>
            <a:off x="5039561" y="75593"/>
            <a:ext cx="6647614" cy="1018195"/>
          </a:xfrm>
        </p:spPr>
        <p:txBody>
          <a:bodyPr>
            <a:normAutofit fontScale="90000"/>
          </a:bodyPr>
          <a:lstStyle/>
          <a:p>
            <a:r>
              <a:rPr lang="en-US" dirty="0"/>
              <a:t>Female Angels?</a:t>
            </a:r>
          </a:p>
        </p:txBody>
      </p:sp>
      <p:pic>
        <p:nvPicPr>
          <p:cNvPr id="5" name="Content Placeholder 4">
            <a:extLst>
              <a:ext uri="{FF2B5EF4-FFF2-40B4-BE49-F238E27FC236}">
                <a16:creationId xmlns:a16="http://schemas.microsoft.com/office/drawing/2014/main" id="{D452F5DC-0B00-04ED-4065-83D2FBC71631}"/>
              </a:ext>
            </a:extLst>
          </p:cNvPr>
          <p:cNvPicPr>
            <a:picLocks noChangeAspect="1"/>
          </p:cNvPicPr>
          <p:nvPr/>
        </p:nvPicPr>
        <p:blipFill>
          <a:blip r:embed="rId5">
            <a:extLst>
              <a:ext uri="{28A0092B-C50C-407E-A947-70E740481C1C}">
                <a14:useLocalDpi xmlns:a14="http://schemas.microsoft.com/office/drawing/2010/main" val="0"/>
              </a:ext>
            </a:extLst>
          </a:blip>
          <a:srcRect l="2108" r="2108"/>
          <a:stretch/>
        </p:blipFill>
        <p:spPr>
          <a:xfrm>
            <a:off x="-121269" y="-7138"/>
            <a:ext cx="4635583" cy="6857990"/>
          </a:xfrm>
          <a:prstGeom prst="rect">
            <a:avLst/>
          </a:prstGeom>
        </p:spPr>
      </p:pic>
      <p:grpSp>
        <p:nvGrpSpPr>
          <p:cNvPr id="74" name="Group 73">
            <a:extLst>
              <a:ext uri="{FF2B5EF4-FFF2-40B4-BE49-F238E27FC236}">
                <a16:creationId xmlns:a16="http://schemas.microsoft.com/office/drawing/2014/main" id="{19165F29-4A74-6527-EC51-FF4908290A0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75" name="Rectangle 74">
              <a:extLst>
                <a:ext uri="{FF2B5EF4-FFF2-40B4-BE49-F238E27FC236}">
                  <a16:creationId xmlns:a16="http://schemas.microsoft.com/office/drawing/2014/main" id="{158B9263-15D2-5857-6C7A-5BF69ACBC49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76" name="Freeform 6">
              <a:extLst>
                <a:ext uri="{FF2B5EF4-FFF2-40B4-BE49-F238E27FC236}">
                  <a16:creationId xmlns:a16="http://schemas.microsoft.com/office/drawing/2014/main" id="{43D6E9C5-81F2-387F-8873-8B879ACC94E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77" name="Freeform 7">
              <a:extLst>
                <a:ext uri="{FF2B5EF4-FFF2-40B4-BE49-F238E27FC236}">
                  <a16:creationId xmlns:a16="http://schemas.microsoft.com/office/drawing/2014/main" id="{38ACF13B-5D0C-5E9E-9351-430324D8F8E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78" name="Rectangle 77">
              <a:extLst>
                <a:ext uri="{FF2B5EF4-FFF2-40B4-BE49-F238E27FC236}">
                  <a16:creationId xmlns:a16="http://schemas.microsoft.com/office/drawing/2014/main" id="{5B647DED-F773-E916-39C9-9B39A8D86C4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79" name="Freeform 9">
              <a:extLst>
                <a:ext uri="{FF2B5EF4-FFF2-40B4-BE49-F238E27FC236}">
                  <a16:creationId xmlns:a16="http://schemas.microsoft.com/office/drawing/2014/main" id="{5F620816-20A8-9332-2CDE-623EC1F33B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0" name="Freeform 10">
              <a:extLst>
                <a:ext uri="{FF2B5EF4-FFF2-40B4-BE49-F238E27FC236}">
                  <a16:creationId xmlns:a16="http://schemas.microsoft.com/office/drawing/2014/main" id="{504B03A7-A02B-682D-F301-EE77592C58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1" name="Freeform 11">
              <a:extLst>
                <a:ext uri="{FF2B5EF4-FFF2-40B4-BE49-F238E27FC236}">
                  <a16:creationId xmlns:a16="http://schemas.microsoft.com/office/drawing/2014/main" id="{8B9F0EFE-0B46-BB8A-D4D0-5E9A9925F1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2" name="Freeform 12">
              <a:extLst>
                <a:ext uri="{FF2B5EF4-FFF2-40B4-BE49-F238E27FC236}">
                  <a16:creationId xmlns:a16="http://schemas.microsoft.com/office/drawing/2014/main" id="{B88F40FB-3CEE-B756-F7E0-9B6F10736C9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3" name="Freeform 13">
              <a:extLst>
                <a:ext uri="{FF2B5EF4-FFF2-40B4-BE49-F238E27FC236}">
                  <a16:creationId xmlns:a16="http://schemas.microsoft.com/office/drawing/2014/main" id="{D3CF8B30-EBC8-91B2-9C4E-2440A03BC4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4" name="Freeform 14">
              <a:extLst>
                <a:ext uri="{FF2B5EF4-FFF2-40B4-BE49-F238E27FC236}">
                  <a16:creationId xmlns:a16="http://schemas.microsoft.com/office/drawing/2014/main" id="{CC2E1DC2-0451-BC5F-A60E-6E7F5DC59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5" name="Freeform 15">
              <a:extLst>
                <a:ext uri="{FF2B5EF4-FFF2-40B4-BE49-F238E27FC236}">
                  <a16:creationId xmlns:a16="http://schemas.microsoft.com/office/drawing/2014/main" id="{9B972EA4-A52A-820B-B045-7914976CEBB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6" name="Freeform 16">
              <a:extLst>
                <a:ext uri="{FF2B5EF4-FFF2-40B4-BE49-F238E27FC236}">
                  <a16:creationId xmlns:a16="http://schemas.microsoft.com/office/drawing/2014/main" id="{2237F00B-2EFA-7E9D-6BFE-D7B2F1E84B7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7" name="Freeform 17">
              <a:extLst>
                <a:ext uri="{FF2B5EF4-FFF2-40B4-BE49-F238E27FC236}">
                  <a16:creationId xmlns:a16="http://schemas.microsoft.com/office/drawing/2014/main" id="{AA74292C-3AA3-3A1C-F41A-656FDA1390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8" name="Freeform 18">
              <a:extLst>
                <a:ext uri="{FF2B5EF4-FFF2-40B4-BE49-F238E27FC236}">
                  <a16:creationId xmlns:a16="http://schemas.microsoft.com/office/drawing/2014/main" id="{897C5673-5542-1BC1-F261-F24E3666027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9" name="Freeform 19">
              <a:extLst>
                <a:ext uri="{FF2B5EF4-FFF2-40B4-BE49-F238E27FC236}">
                  <a16:creationId xmlns:a16="http://schemas.microsoft.com/office/drawing/2014/main" id="{1ACCFAC7-738B-86C8-05FF-051DCC582B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0" name="Freeform 20">
              <a:extLst>
                <a:ext uri="{FF2B5EF4-FFF2-40B4-BE49-F238E27FC236}">
                  <a16:creationId xmlns:a16="http://schemas.microsoft.com/office/drawing/2014/main" id="{503B3964-02D3-28FE-8F36-41963EE3447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1" name="Freeform 21">
              <a:extLst>
                <a:ext uri="{FF2B5EF4-FFF2-40B4-BE49-F238E27FC236}">
                  <a16:creationId xmlns:a16="http://schemas.microsoft.com/office/drawing/2014/main" id="{244DD447-5BBE-5CE0-1886-527D521D87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2" name="Freeform 22">
              <a:extLst>
                <a:ext uri="{FF2B5EF4-FFF2-40B4-BE49-F238E27FC236}">
                  <a16:creationId xmlns:a16="http://schemas.microsoft.com/office/drawing/2014/main" id="{21266F75-565F-A5D8-168C-BB37E3F0D1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3" name="Freeform 23">
              <a:extLst>
                <a:ext uri="{FF2B5EF4-FFF2-40B4-BE49-F238E27FC236}">
                  <a16:creationId xmlns:a16="http://schemas.microsoft.com/office/drawing/2014/main" id="{77D83F6F-9893-FDC5-5B3D-044C79CF22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4" name="Freeform 24">
              <a:extLst>
                <a:ext uri="{FF2B5EF4-FFF2-40B4-BE49-F238E27FC236}">
                  <a16:creationId xmlns:a16="http://schemas.microsoft.com/office/drawing/2014/main" id="{085EF7A7-176E-3295-DA14-5E5415D1770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5" name="Freeform 25">
              <a:extLst>
                <a:ext uri="{FF2B5EF4-FFF2-40B4-BE49-F238E27FC236}">
                  <a16:creationId xmlns:a16="http://schemas.microsoft.com/office/drawing/2014/main" id="{C77079D5-F0B5-0F3B-FB1F-06C85ADB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6" name="Freeform 26">
              <a:extLst>
                <a:ext uri="{FF2B5EF4-FFF2-40B4-BE49-F238E27FC236}">
                  <a16:creationId xmlns:a16="http://schemas.microsoft.com/office/drawing/2014/main" id="{BEE2830B-DD7C-C20A-647C-2B4D291513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7" name="Freeform 27">
              <a:extLst>
                <a:ext uri="{FF2B5EF4-FFF2-40B4-BE49-F238E27FC236}">
                  <a16:creationId xmlns:a16="http://schemas.microsoft.com/office/drawing/2014/main" id="{50CE9823-F216-0129-0B6D-1052C9BD08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8" name="Freeform 28">
              <a:extLst>
                <a:ext uri="{FF2B5EF4-FFF2-40B4-BE49-F238E27FC236}">
                  <a16:creationId xmlns:a16="http://schemas.microsoft.com/office/drawing/2014/main" id="{D5576A93-E9E0-4937-BBFF-4891125EDE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9" name="Freeform 29">
              <a:extLst>
                <a:ext uri="{FF2B5EF4-FFF2-40B4-BE49-F238E27FC236}">
                  <a16:creationId xmlns:a16="http://schemas.microsoft.com/office/drawing/2014/main" id="{1282B1E4-B272-77F6-9DD7-2DDFB12E0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0" name="Freeform 30">
              <a:extLst>
                <a:ext uri="{FF2B5EF4-FFF2-40B4-BE49-F238E27FC236}">
                  <a16:creationId xmlns:a16="http://schemas.microsoft.com/office/drawing/2014/main" id="{166620E5-4120-787C-3D55-3D0B57FDBE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1" name="Freeform 31">
              <a:extLst>
                <a:ext uri="{FF2B5EF4-FFF2-40B4-BE49-F238E27FC236}">
                  <a16:creationId xmlns:a16="http://schemas.microsoft.com/office/drawing/2014/main" id="{2AC27FCD-B693-3948-EC6D-71B5274388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2" name="Freeform 32">
              <a:extLst>
                <a:ext uri="{FF2B5EF4-FFF2-40B4-BE49-F238E27FC236}">
                  <a16:creationId xmlns:a16="http://schemas.microsoft.com/office/drawing/2014/main" id="{C6D809EC-6A53-064E-7806-2FB7CB6223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3" name="Rectangle 102">
              <a:extLst>
                <a:ext uri="{FF2B5EF4-FFF2-40B4-BE49-F238E27FC236}">
                  <a16:creationId xmlns:a16="http://schemas.microsoft.com/office/drawing/2014/main" id="{027BCD6E-CFA2-70A3-165C-3FA3EBB597F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04" name="Freeform 34">
              <a:extLst>
                <a:ext uri="{FF2B5EF4-FFF2-40B4-BE49-F238E27FC236}">
                  <a16:creationId xmlns:a16="http://schemas.microsoft.com/office/drawing/2014/main" id="{40107F8C-8DE9-B82E-FB77-92DFBFCC1F1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5" name="Freeform 35">
              <a:extLst>
                <a:ext uri="{FF2B5EF4-FFF2-40B4-BE49-F238E27FC236}">
                  <a16:creationId xmlns:a16="http://schemas.microsoft.com/office/drawing/2014/main" id="{F548287B-937C-3A34-FE99-D2A6E86733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6" name="Freeform 36">
              <a:extLst>
                <a:ext uri="{FF2B5EF4-FFF2-40B4-BE49-F238E27FC236}">
                  <a16:creationId xmlns:a16="http://schemas.microsoft.com/office/drawing/2014/main" id="{6B19393B-E911-B804-CD7C-5365440E9E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7" name="Freeform 37">
              <a:extLst>
                <a:ext uri="{FF2B5EF4-FFF2-40B4-BE49-F238E27FC236}">
                  <a16:creationId xmlns:a16="http://schemas.microsoft.com/office/drawing/2014/main" id="{BF812A2A-72FF-306D-9CB1-9A5226BD7AA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8" name="Freeform 38">
              <a:extLst>
                <a:ext uri="{FF2B5EF4-FFF2-40B4-BE49-F238E27FC236}">
                  <a16:creationId xmlns:a16="http://schemas.microsoft.com/office/drawing/2014/main" id="{5B4AE661-A134-1518-095D-4DFCD995CD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9" name="Freeform 39">
              <a:extLst>
                <a:ext uri="{FF2B5EF4-FFF2-40B4-BE49-F238E27FC236}">
                  <a16:creationId xmlns:a16="http://schemas.microsoft.com/office/drawing/2014/main" id="{34023048-C0E2-237F-8402-6F4C8F91E8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0" name="Freeform 40">
              <a:extLst>
                <a:ext uri="{FF2B5EF4-FFF2-40B4-BE49-F238E27FC236}">
                  <a16:creationId xmlns:a16="http://schemas.microsoft.com/office/drawing/2014/main" id="{3CA91517-9CD0-9BB3-F7B1-FCE29BF8AA4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1" name="Freeform 41">
              <a:extLst>
                <a:ext uri="{FF2B5EF4-FFF2-40B4-BE49-F238E27FC236}">
                  <a16:creationId xmlns:a16="http://schemas.microsoft.com/office/drawing/2014/main" id="{0F136A81-EB83-4C15-D802-056F13CDD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2" name="Freeform 42">
              <a:extLst>
                <a:ext uri="{FF2B5EF4-FFF2-40B4-BE49-F238E27FC236}">
                  <a16:creationId xmlns:a16="http://schemas.microsoft.com/office/drawing/2014/main" id="{0CED3107-30D6-C001-742A-74BECDA6B7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3" name="Freeform 43">
              <a:extLst>
                <a:ext uri="{FF2B5EF4-FFF2-40B4-BE49-F238E27FC236}">
                  <a16:creationId xmlns:a16="http://schemas.microsoft.com/office/drawing/2014/main" id="{59BA204C-7232-8A91-8723-32DA2F092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4" name="Freeform 44">
              <a:extLst>
                <a:ext uri="{FF2B5EF4-FFF2-40B4-BE49-F238E27FC236}">
                  <a16:creationId xmlns:a16="http://schemas.microsoft.com/office/drawing/2014/main" id="{CF233938-9CC3-7AD2-615E-29F65B38DF3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5" name="Rectangle 114">
              <a:extLst>
                <a:ext uri="{FF2B5EF4-FFF2-40B4-BE49-F238E27FC236}">
                  <a16:creationId xmlns:a16="http://schemas.microsoft.com/office/drawing/2014/main" id="{F58C8578-CFB9-749E-32DA-716D87BA5E8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16" name="Freeform 46">
              <a:extLst>
                <a:ext uri="{FF2B5EF4-FFF2-40B4-BE49-F238E27FC236}">
                  <a16:creationId xmlns:a16="http://schemas.microsoft.com/office/drawing/2014/main" id="{6D79AF19-E19B-61B0-63B6-67383F94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7" name="Freeform 47">
              <a:extLst>
                <a:ext uri="{FF2B5EF4-FFF2-40B4-BE49-F238E27FC236}">
                  <a16:creationId xmlns:a16="http://schemas.microsoft.com/office/drawing/2014/main" id="{C6991AF9-0C3F-CA1C-7E17-E1F709E9E26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8" name="Freeform 48">
              <a:extLst>
                <a:ext uri="{FF2B5EF4-FFF2-40B4-BE49-F238E27FC236}">
                  <a16:creationId xmlns:a16="http://schemas.microsoft.com/office/drawing/2014/main" id="{421A7C30-F16B-EA52-6CA7-BDF1F8FBB9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9" name="Freeform 49">
              <a:extLst>
                <a:ext uri="{FF2B5EF4-FFF2-40B4-BE49-F238E27FC236}">
                  <a16:creationId xmlns:a16="http://schemas.microsoft.com/office/drawing/2014/main" id="{E39CB928-91C2-E47E-ED01-124D4327D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0" name="Freeform 50">
              <a:extLst>
                <a:ext uri="{FF2B5EF4-FFF2-40B4-BE49-F238E27FC236}">
                  <a16:creationId xmlns:a16="http://schemas.microsoft.com/office/drawing/2014/main" id="{06B926A5-F7F8-92E3-A551-1E273505AE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1" name="Freeform 51">
              <a:extLst>
                <a:ext uri="{FF2B5EF4-FFF2-40B4-BE49-F238E27FC236}">
                  <a16:creationId xmlns:a16="http://schemas.microsoft.com/office/drawing/2014/main" id="{D6CBAFC5-9DE6-4283-BEA1-22E90A3F6E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2" name="Freeform 52">
              <a:extLst>
                <a:ext uri="{FF2B5EF4-FFF2-40B4-BE49-F238E27FC236}">
                  <a16:creationId xmlns:a16="http://schemas.microsoft.com/office/drawing/2014/main" id="{B6B790C5-E7CF-0971-42B7-8C7F996D42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3" name="Freeform 53">
              <a:extLst>
                <a:ext uri="{FF2B5EF4-FFF2-40B4-BE49-F238E27FC236}">
                  <a16:creationId xmlns:a16="http://schemas.microsoft.com/office/drawing/2014/main" id="{CCE828F5-A9B6-3BA6-1E24-FFD6D52167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4" name="Freeform 54">
              <a:extLst>
                <a:ext uri="{FF2B5EF4-FFF2-40B4-BE49-F238E27FC236}">
                  <a16:creationId xmlns:a16="http://schemas.microsoft.com/office/drawing/2014/main" id="{28CDDFA2-255B-5B0C-08DE-D63CD13C068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5" name="Freeform 55">
              <a:extLst>
                <a:ext uri="{FF2B5EF4-FFF2-40B4-BE49-F238E27FC236}">
                  <a16:creationId xmlns:a16="http://schemas.microsoft.com/office/drawing/2014/main" id="{1834BCD2-258D-E090-8257-3D9006E2DA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6" name="Freeform 56">
              <a:extLst>
                <a:ext uri="{FF2B5EF4-FFF2-40B4-BE49-F238E27FC236}">
                  <a16:creationId xmlns:a16="http://schemas.microsoft.com/office/drawing/2014/main" id="{F321A22E-2914-8C4F-359C-09992FF1C5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7" name="Freeform 57">
              <a:extLst>
                <a:ext uri="{FF2B5EF4-FFF2-40B4-BE49-F238E27FC236}">
                  <a16:creationId xmlns:a16="http://schemas.microsoft.com/office/drawing/2014/main" id="{652D4983-2106-85D4-433F-9888B776A9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8" name="Freeform 58">
              <a:extLst>
                <a:ext uri="{FF2B5EF4-FFF2-40B4-BE49-F238E27FC236}">
                  <a16:creationId xmlns:a16="http://schemas.microsoft.com/office/drawing/2014/main" id="{98D1B57A-F323-AC80-1909-9EA866A733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grpSp>
      <p:sp>
        <p:nvSpPr>
          <p:cNvPr id="129" name="Content Placeholder 8">
            <a:extLst>
              <a:ext uri="{FF2B5EF4-FFF2-40B4-BE49-F238E27FC236}">
                <a16:creationId xmlns:a16="http://schemas.microsoft.com/office/drawing/2014/main" id="{DD6F2A01-98BE-EE43-CA36-A9E5E6939129}"/>
              </a:ext>
            </a:extLst>
          </p:cNvPr>
          <p:cNvSpPr>
            <a:spLocks noGrp="1"/>
          </p:cNvSpPr>
          <p:nvPr>
            <p:ph idx="1"/>
          </p:nvPr>
        </p:nvSpPr>
        <p:spPr>
          <a:xfrm>
            <a:off x="4968958" y="1093788"/>
            <a:ext cx="6808704" cy="5745161"/>
          </a:xfrm>
        </p:spPr>
        <p:txBody>
          <a:bodyPr>
            <a:normAutofit fontScale="92500"/>
          </a:bodyPr>
          <a:lstStyle/>
          <a:p>
            <a:pPr rtl="0"/>
            <a:r>
              <a:rPr lang="en-US" sz="2800" dirty="0">
                <a:solidFill>
                  <a:srgbClr val="0000FE"/>
                </a:solidFill>
                <a:latin typeface="Calibri" panose="020F0502020204030204" pitchFamily="34" charset="0"/>
              </a:rPr>
              <a:t>Zechariah 5:9 </a:t>
            </a:r>
            <a:r>
              <a:rPr lang="en-US" sz="2800" dirty="0">
                <a:solidFill>
                  <a:srgbClr val="000000"/>
                </a:solidFill>
                <a:latin typeface="Calibri" panose="020F0502020204030204" pitchFamily="34" charset="0"/>
              </a:rPr>
              <a:t>Then lifted I up mine eyes, and looked, and, behold, there came out two </a:t>
            </a:r>
            <a:r>
              <a:rPr lang="en-US" sz="2800" b="1" dirty="0">
                <a:solidFill>
                  <a:srgbClr val="000000"/>
                </a:solidFill>
                <a:latin typeface="Calibri" panose="020F0502020204030204" pitchFamily="34" charset="0"/>
              </a:rPr>
              <a:t>women</a:t>
            </a:r>
            <a:r>
              <a:rPr lang="en-US" sz="2800" dirty="0">
                <a:solidFill>
                  <a:srgbClr val="000000"/>
                </a:solidFill>
                <a:latin typeface="Calibri" panose="020F0502020204030204" pitchFamily="34" charset="0"/>
              </a:rPr>
              <a:t>, and the wind  in their wings; for they had wings like the </a:t>
            </a:r>
            <a:r>
              <a:rPr lang="en-US" sz="3000" b="1" dirty="0">
                <a:solidFill>
                  <a:srgbClr val="000000"/>
                </a:solidFill>
                <a:latin typeface="Calibri" panose="020F0502020204030204" pitchFamily="34" charset="0"/>
              </a:rPr>
              <a:t>wings of a stork</a:t>
            </a:r>
            <a:r>
              <a:rPr lang="en-US" sz="2800" dirty="0">
                <a:solidFill>
                  <a:srgbClr val="000000"/>
                </a:solidFill>
                <a:latin typeface="Calibri" panose="020F0502020204030204" pitchFamily="34" charset="0"/>
              </a:rPr>
              <a:t>: and they lifted up the ephah between the earth and the heaven.</a:t>
            </a:r>
          </a:p>
          <a:p>
            <a:pPr rtl="0"/>
            <a:r>
              <a:rPr lang="en-US" sz="2800" dirty="0">
                <a:solidFill>
                  <a:srgbClr val="0000FE"/>
                </a:solidFill>
                <a:latin typeface="Calibri" panose="020F0502020204030204" pitchFamily="34" charset="0"/>
              </a:rPr>
              <a:t>10 </a:t>
            </a:r>
            <a:r>
              <a:rPr lang="en-US" sz="2800" dirty="0">
                <a:solidFill>
                  <a:schemeClr val="tx1"/>
                </a:solidFill>
                <a:latin typeface="Calibri" panose="020F0502020204030204" pitchFamily="34" charset="0"/>
              </a:rPr>
              <a:t>Then said I to the angel that talked with me, Whither do these bear the ephah?</a:t>
            </a:r>
          </a:p>
          <a:p>
            <a:pPr rtl="0"/>
            <a:r>
              <a:rPr lang="en-US" sz="2800" dirty="0">
                <a:solidFill>
                  <a:srgbClr val="0000FE"/>
                </a:solidFill>
                <a:latin typeface="Calibri" panose="020F0502020204030204" pitchFamily="34" charset="0"/>
              </a:rPr>
              <a:t>11 </a:t>
            </a:r>
            <a:r>
              <a:rPr lang="en-US" sz="2800" dirty="0">
                <a:solidFill>
                  <a:schemeClr val="tx1"/>
                </a:solidFill>
                <a:latin typeface="Calibri" panose="020F0502020204030204" pitchFamily="34" charset="0"/>
              </a:rPr>
              <a:t>And he said unto me, To build it an house in the land of Shinar: and it shall be established, and set there upon her own base.</a:t>
            </a:r>
            <a:endParaRPr lang="en-US" sz="6000" dirty="0">
              <a:solidFill>
                <a:schemeClr val="tx1"/>
              </a:solidFill>
            </a:endParaRPr>
          </a:p>
        </p:txBody>
      </p:sp>
      <p:sp>
        <p:nvSpPr>
          <p:cNvPr id="3" name="Date Placeholder 2">
            <a:extLst>
              <a:ext uri="{FF2B5EF4-FFF2-40B4-BE49-F238E27FC236}">
                <a16:creationId xmlns:a16="http://schemas.microsoft.com/office/drawing/2014/main" id="{382262EC-E335-9024-7944-CC30DA305A7F}"/>
              </a:ext>
            </a:extLst>
          </p:cNvPr>
          <p:cNvSpPr>
            <a:spLocks noGrp="1"/>
          </p:cNvSpPr>
          <p:nvPr>
            <p:ph type="dt" sz="half" idx="10"/>
          </p:nvPr>
        </p:nvSpPr>
        <p:spPr/>
        <p:txBody>
          <a:bodyPr/>
          <a:lstStyle/>
          <a:p>
            <a:fld id="{4C7E7540-432D-4EA9-9065-5777A9820B7D}" type="datetime1">
              <a:rPr lang="en-US" smtClean="0"/>
              <a:t>4/27/2025</a:t>
            </a:fld>
            <a:endParaRPr lang="en-US" dirty="0"/>
          </a:p>
        </p:txBody>
      </p:sp>
      <p:sp>
        <p:nvSpPr>
          <p:cNvPr id="4" name="Footer Placeholder 3">
            <a:extLst>
              <a:ext uri="{FF2B5EF4-FFF2-40B4-BE49-F238E27FC236}">
                <a16:creationId xmlns:a16="http://schemas.microsoft.com/office/drawing/2014/main" id="{75D38C73-E85C-7F66-AD37-9C8EFAEF25E3}"/>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16B67BDB-4293-C3DB-3532-5E04F908AB30}"/>
              </a:ext>
            </a:extLst>
          </p:cNvPr>
          <p:cNvSpPr>
            <a:spLocks noGrp="1"/>
          </p:cNvSpPr>
          <p:nvPr>
            <p:ph type="sldNum" sz="quarter" idx="12"/>
          </p:nvPr>
        </p:nvSpPr>
        <p:spPr/>
        <p:txBody>
          <a:bodyPr/>
          <a:lstStyle/>
          <a:p>
            <a:fld id="{C71F9C22-B22B-44CB-9767-FEAA46333133}" type="slidenum">
              <a:rPr lang="en-US" smtClean="0"/>
              <a:t>87</a:t>
            </a:fld>
            <a:endParaRPr lang="en-US" dirty="0"/>
          </a:p>
        </p:txBody>
      </p:sp>
    </p:spTree>
    <p:extLst>
      <p:ext uri="{BB962C8B-B14F-4D97-AF65-F5344CB8AC3E}">
        <p14:creationId xmlns:p14="http://schemas.microsoft.com/office/powerpoint/2010/main" val="3760118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8B262-6A59-DC84-798C-082498FB4D04}"/>
              </a:ext>
            </a:extLst>
          </p:cNvPr>
          <p:cNvSpPr>
            <a:spLocks noGrp="1"/>
          </p:cNvSpPr>
          <p:nvPr>
            <p:ph type="title"/>
          </p:nvPr>
        </p:nvSpPr>
        <p:spPr/>
        <p:txBody>
          <a:bodyPr>
            <a:normAutofit fontScale="90000"/>
          </a:bodyPr>
          <a:lstStyle/>
          <a:p>
            <a:r>
              <a:rPr lang="en-US" dirty="0"/>
              <a:t>Angels that Sinned</a:t>
            </a:r>
          </a:p>
        </p:txBody>
      </p:sp>
      <p:sp>
        <p:nvSpPr>
          <p:cNvPr id="3" name="Content Placeholder 2">
            <a:extLst>
              <a:ext uri="{FF2B5EF4-FFF2-40B4-BE49-F238E27FC236}">
                <a16:creationId xmlns:a16="http://schemas.microsoft.com/office/drawing/2014/main" id="{94248827-C322-7A8D-0A79-3D217523082C}"/>
              </a:ext>
            </a:extLst>
          </p:cNvPr>
          <p:cNvSpPr>
            <a:spLocks noGrp="1"/>
          </p:cNvSpPr>
          <p:nvPr>
            <p:ph idx="1"/>
          </p:nvPr>
        </p:nvSpPr>
        <p:spPr/>
        <p:txBody>
          <a:bodyPr>
            <a:normAutofit/>
          </a:bodyPr>
          <a:lstStyle/>
          <a:p>
            <a:r>
              <a:rPr lang="en-US" sz="5400" dirty="0">
                <a:solidFill>
                  <a:srgbClr val="0000FE"/>
                </a:solidFill>
                <a:latin typeface="Calibri" panose="020F0502020204030204" pitchFamily="34" charset="0"/>
              </a:rPr>
              <a:t>Jude 6 </a:t>
            </a:r>
            <a:r>
              <a:rPr lang="en-US" sz="5400" dirty="0">
                <a:solidFill>
                  <a:srgbClr val="000000"/>
                </a:solidFill>
                <a:latin typeface="Calibri" panose="020F0502020204030204" pitchFamily="34" charset="0"/>
              </a:rPr>
              <a:t>And the angels which kept not their first estate, but left their own habitation, he hath reserved in everlasting chains under darkness unto the judgment of the great day.</a:t>
            </a:r>
            <a:endParaRPr lang="en-US" sz="11500" dirty="0"/>
          </a:p>
        </p:txBody>
      </p:sp>
      <p:sp>
        <p:nvSpPr>
          <p:cNvPr id="4" name="Date Placeholder 3">
            <a:extLst>
              <a:ext uri="{FF2B5EF4-FFF2-40B4-BE49-F238E27FC236}">
                <a16:creationId xmlns:a16="http://schemas.microsoft.com/office/drawing/2014/main" id="{96C78346-66E5-C2DB-4CCB-35C616882722}"/>
              </a:ext>
            </a:extLst>
          </p:cNvPr>
          <p:cNvSpPr>
            <a:spLocks noGrp="1"/>
          </p:cNvSpPr>
          <p:nvPr>
            <p:ph type="dt" sz="half" idx="10"/>
          </p:nvPr>
        </p:nvSpPr>
        <p:spPr/>
        <p:txBody>
          <a:bodyPr/>
          <a:lstStyle/>
          <a:p>
            <a:fld id="{CD98DB9F-60FE-4612-9E09-5E49B17C3AF9}" type="datetime1">
              <a:rPr lang="en-US" smtClean="0"/>
              <a:t>4/27/2025</a:t>
            </a:fld>
            <a:endParaRPr lang="en-US" dirty="0"/>
          </a:p>
        </p:txBody>
      </p:sp>
      <p:sp>
        <p:nvSpPr>
          <p:cNvPr id="5" name="Footer Placeholder 4">
            <a:extLst>
              <a:ext uri="{FF2B5EF4-FFF2-40B4-BE49-F238E27FC236}">
                <a16:creationId xmlns:a16="http://schemas.microsoft.com/office/drawing/2014/main" id="{8669DBDB-D0F8-36F7-0EC7-D6C1BAD2EB31}"/>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536BC6EF-4E9B-B8DB-9598-8768B4682A75}"/>
              </a:ext>
            </a:extLst>
          </p:cNvPr>
          <p:cNvSpPr>
            <a:spLocks noGrp="1"/>
          </p:cNvSpPr>
          <p:nvPr>
            <p:ph type="sldNum" sz="quarter" idx="12"/>
          </p:nvPr>
        </p:nvSpPr>
        <p:spPr/>
        <p:txBody>
          <a:bodyPr/>
          <a:lstStyle/>
          <a:p>
            <a:fld id="{C71F9C22-B22B-44CB-9767-FEAA46333133}" type="slidenum">
              <a:rPr lang="en-US" smtClean="0"/>
              <a:t>88</a:t>
            </a:fld>
            <a:endParaRPr lang="en-US" dirty="0"/>
          </a:p>
        </p:txBody>
      </p:sp>
    </p:spTree>
    <p:extLst>
      <p:ext uri="{BB962C8B-B14F-4D97-AF65-F5344CB8AC3E}">
        <p14:creationId xmlns:p14="http://schemas.microsoft.com/office/powerpoint/2010/main" val="7706558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76538-0B17-4CAA-1ABB-3EC8536EAFE4}"/>
              </a:ext>
            </a:extLst>
          </p:cNvPr>
          <p:cNvSpPr>
            <a:spLocks noGrp="1"/>
          </p:cNvSpPr>
          <p:nvPr>
            <p:ph type="title"/>
          </p:nvPr>
        </p:nvSpPr>
        <p:spPr>
          <a:xfrm>
            <a:off x="0" y="151667"/>
            <a:ext cx="12188821" cy="915132"/>
          </a:xfrm>
        </p:spPr>
        <p:txBody>
          <a:bodyPr>
            <a:normAutofit fontScale="90000"/>
          </a:bodyPr>
          <a:lstStyle/>
          <a:p>
            <a:r>
              <a:rPr lang="en-US" dirty="0"/>
              <a:t>The Fallen once use the liars</a:t>
            </a:r>
          </a:p>
        </p:txBody>
      </p:sp>
      <p:sp>
        <p:nvSpPr>
          <p:cNvPr id="3" name="Content Placeholder 2">
            <a:extLst>
              <a:ext uri="{FF2B5EF4-FFF2-40B4-BE49-F238E27FC236}">
                <a16:creationId xmlns:a16="http://schemas.microsoft.com/office/drawing/2014/main" id="{2FE6B266-BE76-848F-9B24-121381D92AD7}"/>
              </a:ext>
            </a:extLst>
          </p:cNvPr>
          <p:cNvSpPr>
            <a:spLocks noGrp="1"/>
          </p:cNvSpPr>
          <p:nvPr>
            <p:ph idx="1"/>
          </p:nvPr>
        </p:nvSpPr>
        <p:spPr>
          <a:xfrm>
            <a:off x="570704" y="1446028"/>
            <a:ext cx="11047411" cy="5260303"/>
          </a:xfrm>
        </p:spPr>
        <p:txBody>
          <a:bodyPr>
            <a:normAutofit fontScale="85000" lnSpcReduction="10000"/>
          </a:bodyPr>
          <a:lstStyle/>
          <a:p>
            <a:r>
              <a:rPr lang="en-US" b="0" i="1" dirty="0">
                <a:effectLst/>
                <a:latin typeface="Times New Roman" panose="02020603050405020304" pitchFamily="18" charset="0"/>
              </a:rPr>
              <a:t>Acts 8 Simon </a:t>
            </a:r>
            <a:r>
              <a:rPr lang="en-US" b="1" i="1" dirty="0">
                <a:effectLst/>
                <a:latin typeface="Times New Roman" panose="02020603050405020304" pitchFamily="18" charset="0"/>
              </a:rPr>
              <a:t>the sorcerer</a:t>
            </a:r>
            <a:br>
              <a:rPr lang="en-US" i="1" dirty="0"/>
            </a:br>
            <a:r>
              <a:rPr lang="en-US" b="0" i="1" dirty="0">
                <a:effectLst/>
                <a:latin typeface="Times New Roman" panose="02020603050405020304" pitchFamily="18" charset="0"/>
              </a:rPr>
              <a:t>Acts 13:6,8,10</a:t>
            </a:r>
            <a:br>
              <a:rPr lang="en-US" i="1" dirty="0"/>
            </a:br>
            <a:r>
              <a:rPr lang="en-US" b="0" i="1" dirty="0">
                <a:effectLst/>
                <a:latin typeface="Times New Roman" panose="02020603050405020304" pitchFamily="18" charset="0"/>
              </a:rPr>
              <a:t>6 ... a false prophet, a Jew, whose name was </a:t>
            </a:r>
            <a:r>
              <a:rPr lang="en-US" b="1" i="1" dirty="0" err="1">
                <a:effectLst/>
                <a:latin typeface="Times New Roman" panose="02020603050405020304" pitchFamily="18" charset="0"/>
              </a:rPr>
              <a:t>Barjesus</a:t>
            </a:r>
            <a:r>
              <a:rPr lang="en-US" b="0" i="1" dirty="0">
                <a:effectLst/>
                <a:latin typeface="Times New Roman" panose="02020603050405020304" pitchFamily="18" charset="0"/>
              </a:rPr>
              <a:t>: </a:t>
            </a:r>
          </a:p>
          <a:p>
            <a:r>
              <a:rPr lang="en-US" b="0" i="1" dirty="0">
                <a:effectLst/>
                <a:latin typeface="Times New Roman" panose="02020603050405020304" pitchFamily="18" charset="0"/>
              </a:rPr>
              <a:t>8 ... Elymas </a:t>
            </a:r>
            <a:r>
              <a:rPr lang="en-US" b="1" i="1" dirty="0">
                <a:effectLst/>
                <a:latin typeface="Times New Roman" panose="02020603050405020304" pitchFamily="18" charset="0"/>
              </a:rPr>
              <a:t>the sorcerer </a:t>
            </a:r>
            <a:r>
              <a:rPr lang="en-US" b="0" i="1" dirty="0">
                <a:effectLst/>
                <a:latin typeface="Times New Roman" panose="02020603050405020304" pitchFamily="18" charset="0"/>
              </a:rPr>
              <a:t>...</a:t>
            </a:r>
            <a:br>
              <a:rPr lang="en-US" i="1" dirty="0">
                <a:solidFill>
                  <a:schemeClr val="tx1"/>
                </a:solidFill>
              </a:rPr>
            </a:br>
            <a:r>
              <a:rPr lang="en-US" b="0" i="1" dirty="0">
                <a:solidFill>
                  <a:srgbClr val="0070C0"/>
                </a:solidFill>
                <a:effectLst/>
                <a:latin typeface="Times New Roman" panose="02020603050405020304" pitchFamily="18" charset="0"/>
              </a:rPr>
              <a:t>10 And said, O full of all subtilty and all mischief, thou </a:t>
            </a:r>
            <a:r>
              <a:rPr lang="en-US" b="1" i="1" dirty="0">
                <a:solidFill>
                  <a:srgbClr val="0070C0"/>
                </a:solidFill>
                <a:effectLst/>
                <a:latin typeface="Times New Roman" panose="02020603050405020304" pitchFamily="18" charset="0"/>
              </a:rPr>
              <a:t>child of the devil</a:t>
            </a:r>
            <a:r>
              <a:rPr lang="en-US" b="0" i="1" dirty="0">
                <a:solidFill>
                  <a:srgbClr val="0070C0"/>
                </a:solidFill>
                <a:effectLst/>
                <a:latin typeface="Times New Roman" panose="02020603050405020304" pitchFamily="18" charset="0"/>
              </a:rPr>
              <a:t>, thou enemy of all righteousness, wilt thou not cease to pervert the right ways of the Lord?</a:t>
            </a:r>
            <a:br>
              <a:rPr lang="en-US" i="1" dirty="0">
                <a:solidFill>
                  <a:srgbClr val="0070C0"/>
                </a:solidFill>
              </a:rPr>
            </a:br>
            <a:r>
              <a:rPr lang="en-US" b="0" i="1" dirty="0">
                <a:solidFill>
                  <a:srgbClr val="0070C0"/>
                </a:solidFill>
                <a:effectLst/>
                <a:latin typeface="Times New Roman" panose="02020603050405020304" pitchFamily="18" charset="0"/>
              </a:rPr>
              <a:t>Paul made him blind</a:t>
            </a:r>
            <a:endParaRPr lang="en-US" i="1" dirty="0">
              <a:solidFill>
                <a:srgbClr val="0070C0"/>
              </a:solidFill>
            </a:endParaRPr>
          </a:p>
        </p:txBody>
      </p:sp>
      <p:sp>
        <p:nvSpPr>
          <p:cNvPr id="4" name="Date Placeholder 3">
            <a:extLst>
              <a:ext uri="{FF2B5EF4-FFF2-40B4-BE49-F238E27FC236}">
                <a16:creationId xmlns:a16="http://schemas.microsoft.com/office/drawing/2014/main" id="{8DCE8AE6-7C43-B943-1C3E-C0621094CB87}"/>
              </a:ext>
            </a:extLst>
          </p:cNvPr>
          <p:cNvSpPr>
            <a:spLocks noGrp="1"/>
          </p:cNvSpPr>
          <p:nvPr>
            <p:ph type="dt" sz="half" idx="10"/>
          </p:nvPr>
        </p:nvSpPr>
        <p:spPr/>
        <p:txBody>
          <a:bodyPr/>
          <a:lstStyle/>
          <a:p>
            <a:fld id="{46A5680B-3861-4214-83E2-1F0B9C9C5639}" type="datetime1">
              <a:rPr lang="en-US" smtClean="0"/>
              <a:t>4/27/2025</a:t>
            </a:fld>
            <a:endParaRPr lang="en-US" dirty="0"/>
          </a:p>
        </p:txBody>
      </p:sp>
      <p:sp>
        <p:nvSpPr>
          <p:cNvPr id="5" name="Footer Placeholder 4">
            <a:extLst>
              <a:ext uri="{FF2B5EF4-FFF2-40B4-BE49-F238E27FC236}">
                <a16:creationId xmlns:a16="http://schemas.microsoft.com/office/drawing/2014/main" id="{EB4CC07A-BB35-7D0A-2277-67AAED035FAB}"/>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7EA275B5-86AC-708E-C290-E143D447D190}"/>
              </a:ext>
            </a:extLst>
          </p:cNvPr>
          <p:cNvSpPr>
            <a:spLocks noGrp="1"/>
          </p:cNvSpPr>
          <p:nvPr>
            <p:ph type="sldNum" sz="quarter" idx="12"/>
          </p:nvPr>
        </p:nvSpPr>
        <p:spPr/>
        <p:txBody>
          <a:bodyPr/>
          <a:lstStyle/>
          <a:p>
            <a:fld id="{C71F9C22-B22B-44CB-9767-FEAA46333133}" type="slidenum">
              <a:rPr lang="en-US" smtClean="0"/>
              <a:t>89</a:t>
            </a:fld>
            <a:endParaRPr lang="en-US" dirty="0"/>
          </a:p>
        </p:txBody>
      </p:sp>
    </p:spTree>
    <p:extLst>
      <p:ext uri="{BB962C8B-B14F-4D97-AF65-F5344CB8AC3E}">
        <p14:creationId xmlns:p14="http://schemas.microsoft.com/office/powerpoint/2010/main" val="38610636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C1E3B-09C3-5814-72AB-E6E45DBD2C08}"/>
              </a:ext>
            </a:extLst>
          </p:cNvPr>
          <p:cNvSpPr>
            <a:spLocks noGrp="1"/>
          </p:cNvSpPr>
          <p:nvPr>
            <p:ph type="title"/>
          </p:nvPr>
        </p:nvSpPr>
        <p:spPr/>
        <p:txBody>
          <a:bodyPr>
            <a:normAutofit fontScale="90000"/>
          </a:bodyPr>
          <a:lstStyle/>
          <a:p>
            <a:r>
              <a:rPr lang="en-US" dirty="0"/>
              <a:t>The evil continues</a:t>
            </a:r>
          </a:p>
        </p:txBody>
      </p:sp>
      <p:sp>
        <p:nvSpPr>
          <p:cNvPr id="3" name="Content Placeholder 2">
            <a:extLst>
              <a:ext uri="{FF2B5EF4-FFF2-40B4-BE49-F238E27FC236}">
                <a16:creationId xmlns:a16="http://schemas.microsoft.com/office/drawing/2014/main" id="{7493BDD8-39EE-2586-17C3-ECE34F856586}"/>
              </a:ext>
            </a:extLst>
          </p:cNvPr>
          <p:cNvSpPr>
            <a:spLocks noGrp="1"/>
          </p:cNvSpPr>
          <p:nvPr>
            <p:ph idx="1"/>
          </p:nvPr>
        </p:nvSpPr>
        <p:spPr>
          <a:xfrm>
            <a:off x="570704" y="2493818"/>
            <a:ext cx="11621296" cy="3781935"/>
          </a:xfrm>
        </p:spPr>
        <p:txBody>
          <a:bodyPr/>
          <a:lstStyle/>
          <a:p>
            <a:r>
              <a:rPr lang="en-US" b="0" i="0" dirty="0">
                <a:solidFill>
                  <a:srgbClr val="000000"/>
                </a:solidFill>
                <a:effectLst/>
                <a:latin typeface="Aharoni" panose="02010803020104030203" pitchFamily="2" charset="-79"/>
                <a:cs typeface="Aharoni" panose="02010803020104030203" pitchFamily="2" charset="-79"/>
              </a:rPr>
              <a:t>The devil has the power of death Heb 2:14</a:t>
            </a:r>
            <a:br>
              <a:rPr lang="en-US" dirty="0">
                <a:latin typeface="Aharoni" panose="02010803020104030203" pitchFamily="2" charset="-79"/>
                <a:cs typeface="Aharoni" panose="02010803020104030203" pitchFamily="2" charset="-79"/>
              </a:rPr>
            </a:br>
            <a:r>
              <a:rPr lang="en-US" b="0" i="0" dirty="0">
                <a:solidFill>
                  <a:srgbClr val="0070C0"/>
                </a:solidFill>
                <a:effectLst/>
                <a:latin typeface="Aharoni" panose="02010803020104030203" pitchFamily="2" charset="-79"/>
                <a:cs typeface="Aharoni" panose="02010803020104030203" pitchFamily="2" charset="-79"/>
              </a:rPr>
              <a:t>He is as a roaring lion 1Pet5:8</a:t>
            </a:r>
            <a:endParaRPr lang="en-US" dirty="0">
              <a:solidFill>
                <a:srgbClr val="0070C0"/>
              </a:solidFill>
              <a:latin typeface="Aharoni" panose="02010803020104030203" pitchFamily="2" charset="-79"/>
              <a:cs typeface="Aharoni" panose="02010803020104030203" pitchFamily="2" charset="-79"/>
            </a:endParaRPr>
          </a:p>
        </p:txBody>
      </p:sp>
      <p:sp>
        <p:nvSpPr>
          <p:cNvPr id="4" name="Date Placeholder 3">
            <a:extLst>
              <a:ext uri="{FF2B5EF4-FFF2-40B4-BE49-F238E27FC236}">
                <a16:creationId xmlns:a16="http://schemas.microsoft.com/office/drawing/2014/main" id="{A953D9C1-79FF-F44B-B876-4722F01C2389}"/>
              </a:ext>
            </a:extLst>
          </p:cNvPr>
          <p:cNvSpPr>
            <a:spLocks noGrp="1"/>
          </p:cNvSpPr>
          <p:nvPr>
            <p:ph type="dt" sz="half" idx="10"/>
          </p:nvPr>
        </p:nvSpPr>
        <p:spPr/>
        <p:txBody>
          <a:bodyPr/>
          <a:lstStyle/>
          <a:p>
            <a:fld id="{C8855EFB-771A-4108-B0C1-7159B98F765A}" type="datetime1">
              <a:rPr lang="en-US" smtClean="0"/>
              <a:t>4/27/2025</a:t>
            </a:fld>
            <a:endParaRPr lang="en-US" dirty="0"/>
          </a:p>
        </p:txBody>
      </p:sp>
      <p:sp>
        <p:nvSpPr>
          <p:cNvPr id="5" name="Footer Placeholder 4">
            <a:extLst>
              <a:ext uri="{FF2B5EF4-FFF2-40B4-BE49-F238E27FC236}">
                <a16:creationId xmlns:a16="http://schemas.microsoft.com/office/drawing/2014/main" id="{B1356D6C-2E70-BC5F-BFFC-670375260A65}"/>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C491ACCA-F931-CC8B-7732-494FBC26ADD9}"/>
              </a:ext>
            </a:extLst>
          </p:cNvPr>
          <p:cNvSpPr>
            <a:spLocks noGrp="1"/>
          </p:cNvSpPr>
          <p:nvPr>
            <p:ph type="sldNum" sz="quarter" idx="12"/>
          </p:nvPr>
        </p:nvSpPr>
        <p:spPr/>
        <p:txBody>
          <a:bodyPr/>
          <a:lstStyle/>
          <a:p>
            <a:fld id="{C71F9C22-B22B-44CB-9767-FEAA46333133}" type="slidenum">
              <a:rPr lang="en-US" smtClean="0"/>
              <a:t>90</a:t>
            </a:fld>
            <a:endParaRPr lang="en-US" dirty="0"/>
          </a:p>
        </p:txBody>
      </p:sp>
    </p:spTree>
    <p:extLst>
      <p:ext uri="{BB962C8B-B14F-4D97-AF65-F5344CB8AC3E}">
        <p14:creationId xmlns:p14="http://schemas.microsoft.com/office/powerpoint/2010/main" val="3525230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D2930-0107-86CB-0E6D-E59E4D3C1766}"/>
              </a:ext>
            </a:extLst>
          </p:cNvPr>
          <p:cNvSpPr>
            <a:spLocks noGrp="1"/>
          </p:cNvSpPr>
          <p:nvPr>
            <p:ph type="title"/>
          </p:nvPr>
        </p:nvSpPr>
        <p:spPr/>
        <p:txBody>
          <a:bodyPr>
            <a:normAutofit fontScale="90000"/>
          </a:bodyPr>
          <a:lstStyle/>
          <a:p>
            <a:r>
              <a:rPr lang="en-US" dirty="0"/>
              <a:t>Deceiver Angels</a:t>
            </a:r>
          </a:p>
        </p:txBody>
      </p:sp>
      <p:sp>
        <p:nvSpPr>
          <p:cNvPr id="3" name="Content Placeholder 2">
            <a:extLst>
              <a:ext uri="{FF2B5EF4-FFF2-40B4-BE49-F238E27FC236}">
                <a16:creationId xmlns:a16="http://schemas.microsoft.com/office/drawing/2014/main" id="{A196499C-A9D6-7174-4889-4E2B836B4472}"/>
              </a:ext>
            </a:extLst>
          </p:cNvPr>
          <p:cNvSpPr>
            <a:spLocks noGrp="1"/>
          </p:cNvSpPr>
          <p:nvPr>
            <p:ph idx="1"/>
          </p:nvPr>
        </p:nvSpPr>
        <p:spPr/>
        <p:txBody>
          <a:bodyPr>
            <a:normAutofit fontScale="62500" lnSpcReduction="20000"/>
          </a:bodyPr>
          <a:lstStyle/>
          <a:p>
            <a:pPr marL="0" indent="0">
              <a:buNone/>
            </a:pPr>
            <a:r>
              <a:rPr lang="en-US" b="1" i="0" dirty="0">
                <a:solidFill>
                  <a:srgbClr val="000000"/>
                </a:solidFill>
                <a:effectLst/>
                <a:latin typeface="Aptos ExtraBold" panose="020F0502020204030204" pitchFamily="34" charset="0"/>
              </a:rPr>
              <a:t>Even nowadays angels can deceive, and it is another question if the good angels can fall as in the time of Noah the watchers.</a:t>
            </a:r>
          </a:p>
          <a:p>
            <a:pPr marL="0" indent="0">
              <a:buNone/>
            </a:pPr>
            <a:br>
              <a:rPr lang="en-US" dirty="0"/>
            </a:br>
            <a:r>
              <a:rPr lang="en-US" sz="7700" b="1" i="1" dirty="0">
                <a:solidFill>
                  <a:srgbClr val="FF0000"/>
                </a:solidFill>
                <a:latin typeface="Times New Roman" panose="02020603050405020304" pitchFamily="18" charset="0"/>
              </a:rPr>
              <a:t>Galatians 1:8</a:t>
            </a:r>
            <a:br>
              <a:rPr lang="en-US" sz="7700" b="1" i="1" dirty="0">
                <a:solidFill>
                  <a:schemeClr val="tx1"/>
                </a:solidFill>
                <a:latin typeface="Times New Roman" panose="02020603050405020304" pitchFamily="18" charset="0"/>
              </a:rPr>
            </a:br>
            <a:r>
              <a:rPr lang="en-US" sz="7700" b="1" i="1" dirty="0">
                <a:solidFill>
                  <a:srgbClr val="0070C0"/>
                </a:solidFill>
                <a:latin typeface="Times New Roman" panose="02020603050405020304" pitchFamily="18" charset="0"/>
              </a:rPr>
              <a:t>But though we, or an angel from heaven, preach any other gospel unto you than that which we have preached unto you, let him be accursed.</a:t>
            </a:r>
            <a:endParaRPr lang="en-US" sz="5200" b="1" i="1" dirty="0">
              <a:solidFill>
                <a:srgbClr val="0070C0"/>
              </a:solidFill>
              <a:latin typeface="Times New Roman" panose="02020603050405020304" pitchFamily="18" charset="0"/>
            </a:endParaRPr>
          </a:p>
        </p:txBody>
      </p:sp>
      <p:sp>
        <p:nvSpPr>
          <p:cNvPr id="4" name="Date Placeholder 3">
            <a:extLst>
              <a:ext uri="{FF2B5EF4-FFF2-40B4-BE49-F238E27FC236}">
                <a16:creationId xmlns:a16="http://schemas.microsoft.com/office/drawing/2014/main" id="{1CFEBCD5-B5C8-2B00-7164-099228DE371A}"/>
              </a:ext>
            </a:extLst>
          </p:cNvPr>
          <p:cNvSpPr>
            <a:spLocks noGrp="1"/>
          </p:cNvSpPr>
          <p:nvPr>
            <p:ph type="dt" sz="half" idx="10"/>
          </p:nvPr>
        </p:nvSpPr>
        <p:spPr/>
        <p:txBody>
          <a:bodyPr/>
          <a:lstStyle/>
          <a:p>
            <a:fld id="{02448BE9-B683-4D69-85AA-78800B4C9798}" type="datetime1">
              <a:rPr lang="en-US" smtClean="0"/>
              <a:t>4/27/2025</a:t>
            </a:fld>
            <a:endParaRPr lang="en-US" dirty="0"/>
          </a:p>
        </p:txBody>
      </p:sp>
      <p:sp>
        <p:nvSpPr>
          <p:cNvPr id="5" name="Footer Placeholder 4">
            <a:extLst>
              <a:ext uri="{FF2B5EF4-FFF2-40B4-BE49-F238E27FC236}">
                <a16:creationId xmlns:a16="http://schemas.microsoft.com/office/drawing/2014/main" id="{41D76770-6941-A771-73F1-25A46412795A}"/>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7AFB50F7-FEDB-E3EB-5121-7E8B6C55EC4F}"/>
              </a:ext>
            </a:extLst>
          </p:cNvPr>
          <p:cNvSpPr>
            <a:spLocks noGrp="1"/>
          </p:cNvSpPr>
          <p:nvPr>
            <p:ph type="sldNum" sz="quarter" idx="12"/>
          </p:nvPr>
        </p:nvSpPr>
        <p:spPr/>
        <p:txBody>
          <a:bodyPr/>
          <a:lstStyle/>
          <a:p>
            <a:fld id="{C71F9C22-B22B-44CB-9767-FEAA46333133}" type="slidenum">
              <a:rPr lang="en-US" smtClean="0"/>
              <a:t>91</a:t>
            </a:fld>
            <a:endParaRPr lang="en-US" dirty="0"/>
          </a:p>
        </p:txBody>
      </p:sp>
    </p:spTree>
    <p:extLst>
      <p:ext uri="{BB962C8B-B14F-4D97-AF65-F5344CB8AC3E}">
        <p14:creationId xmlns:p14="http://schemas.microsoft.com/office/powerpoint/2010/main" val="36060746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183C-D8E8-2357-8A90-1D7733D692CA}"/>
              </a:ext>
            </a:extLst>
          </p:cNvPr>
          <p:cNvSpPr>
            <a:spLocks noGrp="1"/>
          </p:cNvSpPr>
          <p:nvPr>
            <p:ph type="title"/>
          </p:nvPr>
        </p:nvSpPr>
        <p:spPr>
          <a:xfrm>
            <a:off x="0" y="151667"/>
            <a:ext cx="12188821" cy="915132"/>
          </a:xfrm>
        </p:spPr>
        <p:txBody>
          <a:bodyPr>
            <a:noAutofit/>
          </a:bodyPr>
          <a:lstStyle/>
          <a:p>
            <a:r>
              <a:rPr lang="de-DE" sz="5400" dirty="0"/>
              <a:t>Some Greek History maybe right</a:t>
            </a:r>
            <a:endParaRPr lang="en-US" sz="5400" dirty="0"/>
          </a:p>
        </p:txBody>
      </p:sp>
      <p:sp>
        <p:nvSpPr>
          <p:cNvPr id="3" name="Content Placeholder 2">
            <a:extLst>
              <a:ext uri="{FF2B5EF4-FFF2-40B4-BE49-F238E27FC236}">
                <a16:creationId xmlns:a16="http://schemas.microsoft.com/office/drawing/2014/main" id="{EB2E21FA-D6DC-C8E9-9F90-438230E4632D}"/>
              </a:ext>
            </a:extLst>
          </p:cNvPr>
          <p:cNvSpPr>
            <a:spLocks noGrp="1"/>
          </p:cNvSpPr>
          <p:nvPr>
            <p:ph idx="1"/>
          </p:nvPr>
        </p:nvSpPr>
        <p:spPr>
          <a:xfrm>
            <a:off x="570704" y="1765004"/>
            <a:ext cx="11047411" cy="4795283"/>
          </a:xfrm>
        </p:spPr>
        <p:txBody>
          <a:bodyPr>
            <a:normAutofit/>
          </a:bodyPr>
          <a:lstStyle/>
          <a:p>
            <a:r>
              <a:rPr lang="en-US" sz="3600" b="1" i="1" dirty="0">
                <a:solidFill>
                  <a:srgbClr val="000000"/>
                </a:solidFill>
                <a:effectLst/>
                <a:latin typeface="Times New Roman" panose="02020603050405020304" pitchFamily="18" charset="0"/>
              </a:rPr>
              <a:t>Revelation 9:11</a:t>
            </a:r>
            <a:br>
              <a:rPr lang="en-US" b="1" i="1" dirty="0"/>
            </a:br>
            <a:r>
              <a:rPr lang="en-US" b="1" i="1" dirty="0">
                <a:solidFill>
                  <a:srgbClr val="000000"/>
                </a:solidFill>
                <a:effectLst/>
                <a:latin typeface="Times New Roman" panose="02020603050405020304" pitchFamily="18" charset="0"/>
              </a:rPr>
              <a:t>And they had a king over them, which is the angel of the bottomless pit, whose name in the </a:t>
            </a:r>
            <a:r>
              <a:rPr lang="en-US" b="1" i="1" dirty="0">
                <a:solidFill>
                  <a:srgbClr val="0070C0"/>
                </a:solidFill>
                <a:effectLst/>
                <a:latin typeface="Times New Roman" panose="02020603050405020304" pitchFamily="18" charset="0"/>
              </a:rPr>
              <a:t>Hebrew tongue is Abaddon, but in the Greek tongue hath his name Apollyon. </a:t>
            </a:r>
            <a:r>
              <a:rPr lang="en-US" b="0" i="0" dirty="0">
                <a:solidFill>
                  <a:srgbClr val="0070C0"/>
                </a:solidFill>
                <a:effectLst/>
                <a:latin typeface="Arial" panose="020B0604020202020204" pitchFamily="34" charset="0"/>
                <a:cs typeface="Arial" panose="020B0604020202020204" pitchFamily="34" charset="0"/>
              </a:rPr>
              <a:t>(Apollo twin brother of Artemis)</a:t>
            </a:r>
            <a:endParaRPr lang="en-US" dirty="0">
              <a:solidFill>
                <a:srgbClr val="0070C0"/>
              </a:solidFill>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A7759D5D-1D3D-7723-9C05-A91A5933A95D}"/>
              </a:ext>
            </a:extLst>
          </p:cNvPr>
          <p:cNvSpPr>
            <a:spLocks noGrp="1"/>
          </p:cNvSpPr>
          <p:nvPr>
            <p:ph type="dt" sz="half" idx="10"/>
          </p:nvPr>
        </p:nvSpPr>
        <p:spPr/>
        <p:txBody>
          <a:bodyPr/>
          <a:lstStyle/>
          <a:p>
            <a:fld id="{74B51DA1-9A94-4F9C-B4BD-8BFFDD1E2A5F}" type="datetime1">
              <a:rPr lang="en-US" smtClean="0"/>
              <a:t>4/27/2025</a:t>
            </a:fld>
            <a:endParaRPr lang="en-US" dirty="0"/>
          </a:p>
        </p:txBody>
      </p:sp>
      <p:sp>
        <p:nvSpPr>
          <p:cNvPr id="5" name="Footer Placeholder 4">
            <a:extLst>
              <a:ext uri="{FF2B5EF4-FFF2-40B4-BE49-F238E27FC236}">
                <a16:creationId xmlns:a16="http://schemas.microsoft.com/office/drawing/2014/main" id="{19BDD928-3232-9458-B568-81627C5E63C5}"/>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3A1B8742-B4DB-FB14-284B-C5A10E92C2D0}"/>
              </a:ext>
            </a:extLst>
          </p:cNvPr>
          <p:cNvSpPr>
            <a:spLocks noGrp="1"/>
          </p:cNvSpPr>
          <p:nvPr>
            <p:ph type="sldNum" sz="quarter" idx="12"/>
          </p:nvPr>
        </p:nvSpPr>
        <p:spPr/>
        <p:txBody>
          <a:bodyPr/>
          <a:lstStyle/>
          <a:p>
            <a:fld id="{C71F9C22-B22B-44CB-9767-FEAA46333133}" type="slidenum">
              <a:rPr lang="en-US" smtClean="0"/>
              <a:t>92</a:t>
            </a:fld>
            <a:endParaRPr lang="en-US" dirty="0"/>
          </a:p>
        </p:txBody>
      </p:sp>
    </p:spTree>
    <p:extLst>
      <p:ext uri="{BB962C8B-B14F-4D97-AF65-F5344CB8AC3E}">
        <p14:creationId xmlns:p14="http://schemas.microsoft.com/office/powerpoint/2010/main" val="30827163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94000"/>
                <a:satMod val="148000"/>
                <a:lumMod val="150000"/>
              </a:schemeClr>
            </a:gs>
            <a:gs pos="100000">
              <a:schemeClr val="bg1">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9ACD3AF8-B16E-4174-8C1A-41F683C4AF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FF5EAD09-B81D-415F-8BCF-73C81AE05F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0" name="Rectangle 5">
              <a:extLst>
                <a:ext uri="{FF2B5EF4-FFF2-40B4-BE49-F238E27FC236}">
                  <a16:creationId xmlns:a16="http://schemas.microsoft.com/office/drawing/2014/main" id="{CFB79010-8ED4-49EF-AFD2-F4D8C80B69B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11" name="Freeform 6">
              <a:extLst>
                <a:ext uri="{FF2B5EF4-FFF2-40B4-BE49-F238E27FC236}">
                  <a16:creationId xmlns:a16="http://schemas.microsoft.com/office/drawing/2014/main" id="{4649B869-006E-42B5-9DDC-21049B130E0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2" name="Freeform 7">
              <a:extLst>
                <a:ext uri="{FF2B5EF4-FFF2-40B4-BE49-F238E27FC236}">
                  <a16:creationId xmlns:a16="http://schemas.microsoft.com/office/drawing/2014/main" id="{443096BD-333F-48B6-8220-D1F9793E40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3" name="Rectangle 8">
              <a:extLst>
                <a:ext uri="{FF2B5EF4-FFF2-40B4-BE49-F238E27FC236}">
                  <a16:creationId xmlns:a16="http://schemas.microsoft.com/office/drawing/2014/main" id="{1A45BB9A-7E84-4B9B-923A-270A97F8524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14" name="Freeform 9">
              <a:extLst>
                <a:ext uri="{FF2B5EF4-FFF2-40B4-BE49-F238E27FC236}">
                  <a16:creationId xmlns:a16="http://schemas.microsoft.com/office/drawing/2014/main" id="{D7D7C768-2F76-4DE2-A807-1B9FFF816C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5" name="Freeform 10">
              <a:extLst>
                <a:ext uri="{FF2B5EF4-FFF2-40B4-BE49-F238E27FC236}">
                  <a16:creationId xmlns:a16="http://schemas.microsoft.com/office/drawing/2014/main" id="{1870B32E-EE42-470E-B543-CA55AEC8CA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6" name="Freeform 11">
              <a:extLst>
                <a:ext uri="{FF2B5EF4-FFF2-40B4-BE49-F238E27FC236}">
                  <a16:creationId xmlns:a16="http://schemas.microsoft.com/office/drawing/2014/main" id="{EEF09120-11AA-4DB5-98A8-EC4923002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7" name="Freeform 12">
              <a:extLst>
                <a:ext uri="{FF2B5EF4-FFF2-40B4-BE49-F238E27FC236}">
                  <a16:creationId xmlns:a16="http://schemas.microsoft.com/office/drawing/2014/main" id="{39CC463D-589C-461C-A234-0460EB06B8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8" name="Freeform 13">
              <a:extLst>
                <a:ext uri="{FF2B5EF4-FFF2-40B4-BE49-F238E27FC236}">
                  <a16:creationId xmlns:a16="http://schemas.microsoft.com/office/drawing/2014/main" id="{B6516153-269A-421E-A021-CB3F3C5E1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9" name="Freeform 14">
              <a:extLst>
                <a:ext uri="{FF2B5EF4-FFF2-40B4-BE49-F238E27FC236}">
                  <a16:creationId xmlns:a16="http://schemas.microsoft.com/office/drawing/2014/main" id="{45E14300-6C4A-4F77-915F-F3B25B0237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0" name="Freeform 15">
              <a:extLst>
                <a:ext uri="{FF2B5EF4-FFF2-40B4-BE49-F238E27FC236}">
                  <a16:creationId xmlns:a16="http://schemas.microsoft.com/office/drawing/2014/main" id="{993E312A-E6A6-4B52-ADE6-618ADC89BA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1" name="Freeform 16">
              <a:extLst>
                <a:ext uri="{FF2B5EF4-FFF2-40B4-BE49-F238E27FC236}">
                  <a16:creationId xmlns:a16="http://schemas.microsoft.com/office/drawing/2014/main" id="{2F0F3026-2480-472B-8C52-36812C81E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2" name="Freeform 17">
              <a:extLst>
                <a:ext uri="{FF2B5EF4-FFF2-40B4-BE49-F238E27FC236}">
                  <a16:creationId xmlns:a16="http://schemas.microsoft.com/office/drawing/2014/main" id="{34E1C992-559D-4827-9F30-31A3CA7A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3" name="Freeform 18">
              <a:extLst>
                <a:ext uri="{FF2B5EF4-FFF2-40B4-BE49-F238E27FC236}">
                  <a16:creationId xmlns:a16="http://schemas.microsoft.com/office/drawing/2014/main" id="{D9F2FB98-F443-498F-AAD9-6945825681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4" name="Freeform 19">
              <a:extLst>
                <a:ext uri="{FF2B5EF4-FFF2-40B4-BE49-F238E27FC236}">
                  <a16:creationId xmlns:a16="http://schemas.microsoft.com/office/drawing/2014/main" id="{75DBF6EC-ED50-43E4-8A8B-64CE86A88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5" name="Freeform 20">
              <a:extLst>
                <a:ext uri="{FF2B5EF4-FFF2-40B4-BE49-F238E27FC236}">
                  <a16:creationId xmlns:a16="http://schemas.microsoft.com/office/drawing/2014/main" id="{FD854F40-AC43-4F21-9C62-2CE35CFD2B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6" name="Freeform 21">
              <a:extLst>
                <a:ext uri="{FF2B5EF4-FFF2-40B4-BE49-F238E27FC236}">
                  <a16:creationId xmlns:a16="http://schemas.microsoft.com/office/drawing/2014/main" id="{62CCB560-494A-4F74-9DE4-068806A893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7" name="Freeform 22">
              <a:extLst>
                <a:ext uri="{FF2B5EF4-FFF2-40B4-BE49-F238E27FC236}">
                  <a16:creationId xmlns:a16="http://schemas.microsoft.com/office/drawing/2014/main" id="{6F9A05F2-B5D2-4D8A-9A78-14E45C13FE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8" name="Freeform 23">
              <a:extLst>
                <a:ext uri="{FF2B5EF4-FFF2-40B4-BE49-F238E27FC236}">
                  <a16:creationId xmlns:a16="http://schemas.microsoft.com/office/drawing/2014/main" id="{A6373189-19BB-4BEC-84A3-432253E05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9" name="Freeform 24">
              <a:extLst>
                <a:ext uri="{FF2B5EF4-FFF2-40B4-BE49-F238E27FC236}">
                  <a16:creationId xmlns:a16="http://schemas.microsoft.com/office/drawing/2014/main" id="{71AB3122-947A-44DB-B190-A2601C6C95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0" name="Freeform 25">
              <a:extLst>
                <a:ext uri="{FF2B5EF4-FFF2-40B4-BE49-F238E27FC236}">
                  <a16:creationId xmlns:a16="http://schemas.microsoft.com/office/drawing/2014/main" id="{74B4109D-3AFC-4D44-87B1-0CDED3E63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1" name="Freeform 26">
              <a:extLst>
                <a:ext uri="{FF2B5EF4-FFF2-40B4-BE49-F238E27FC236}">
                  <a16:creationId xmlns:a16="http://schemas.microsoft.com/office/drawing/2014/main" id="{44AAD39F-F7C9-4D00-95E0-0465B4E858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2" name="Freeform 27">
              <a:extLst>
                <a:ext uri="{FF2B5EF4-FFF2-40B4-BE49-F238E27FC236}">
                  <a16:creationId xmlns:a16="http://schemas.microsoft.com/office/drawing/2014/main" id="{C1DCAB8D-6EF6-4A84-8D0C-AA9226DEC9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3" name="Freeform 28">
              <a:extLst>
                <a:ext uri="{FF2B5EF4-FFF2-40B4-BE49-F238E27FC236}">
                  <a16:creationId xmlns:a16="http://schemas.microsoft.com/office/drawing/2014/main" id="{C407F97F-83CF-4703-B9E0-6335530E32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4" name="Freeform 29">
              <a:extLst>
                <a:ext uri="{FF2B5EF4-FFF2-40B4-BE49-F238E27FC236}">
                  <a16:creationId xmlns:a16="http://schemas.microsoft.com/office/drawing/2014/main" id="{0D8D2363-5D84-4CFF-89AA-3C93C859DB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5" name="Freeform 30">
              <a:extLst>
                <a:ext uri="{FF2B5EF4-FFF2-40B4-BE49-F238E27FC236}">
                  <a16:creationId xmlns:a16="http://schemas.microsoft.com/office/drawing/2014/main" id="{0435A35C-AC99-4E12-8CB0-9C640DAA94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6" name="Freeform 31">
              <a:extLst>
                <a:ext uri="{FF2B5EF4-FFF2-40B4-BE49-F238E27FC236}">
                  <a16:creationId xmlns:a16="http://schemas.microsoft.com/office/drawing/2014/main" id="{F20392CF-2256-4527-836B-2E6F88596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7" name="Freeform 32">
              <a:extLst>
                <a:ext uri="{FF2B5EF4-FFF2-40B4-BE49-F238E27FC236}">
                  <a16:creationId xmlns:a16="http://schemas.microsoft.com/office/drawing/2014/main" id="{C52C3AD3-122C-4010-9C55-B0247F8CCA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8" name="Rectangle 33">
              <a:extLst>
                <a:ext uri="{FF2B5EF4-FFF2-40B4-BE49-F238E27FC236}">
                  <a16:creationId xmlns:a16="http://schemas.microsoft.com/office/drawing/2014/main" id="{EFCB53ED-09C0-4AD7-9BBC-366833D5FE0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39" name="Freeform 34">
              <a:extLst>
                <a:ext uri="{FF2B5EF4-FFF2-40B4-BE49-F238E27FC236}">
                  <a16:creationId xmlns:a16="http://schemas.microsoft.com/office/drawing/2014/main" id="{6F309F52-BFCF-47D9-8089-BC049540DB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0" name="Freeform 35">
              <a:extLst>
                <a:ext uri="{FF2B5EF4-FFF2-40B4-BE49-F238E27FC236}">
                  <a16:creationId xmlns:a16="http://schemas.microsoft.com/office/drawing/2014/main" id="{5F9AE85F-C7AA-4761-B468-2E100829B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1" name="Freeform 36">
              <a:extLst>
                <a:ext uri="{FF2B5EF4-FFF2-40B4-BE49-F238E27FC236}">
                  <a16:creationId xmlns:a16="http://schemas.microsoft.com/office/drawing/2014/main" id="{2C81C778-91E5-4AE9-AACB-8566E7A28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2" name="Freeform 37">
              <a:extLst>
                <a:ext uri="{FF2B5EF4-FFF2-40B4-BE49-F238E27FC236}">
                  <a16:creationId xmlns:a16="http://schemas.microsoft.com/office/drawing/2014/main" id="{6C56E0B4-58A0-4B2B-BD56-54121BB8DB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3" name="Freeform 38">
              <a:extLst>
                <a:ext uri="{FF2B5EF4-FFF2-40B4-BE49-F238E27FC236}">
                  <a16:creationId xmlns:a16="http://schemas.microsoft.com/office/drawing/2014/main" id="{88A29CFE-13A6-4509-946F-5C074F85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4" name="Freeform 39">
              <a:extLst>
                <a:ext uri="{FF2B5EF4-FFF2-40B4-BE49-F238E27FC236}">
                  <a16:creationId xmlns:a16="http://schemas.microsoft.com/office/drawing/2014/main" id="{00235A0A-018B-4499-AC16-AF83457BF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5" name="Freeform 40">
              <a:extLst>
                <a:ext uri="{FF2B5EF4-FFF2-40B4-BE49-F238E27FC236}">
                  <a16:creationId xmlns:a16="http://schemas.microsoft.com/office/drawing/2014/main" id="{861DF9B7-50DC-4EBE-8B23-97FE92DBBB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6" name="Freeform 41">
              <a:extLst>
                <a:ext uri="{FF2B5EF4-FFF2-40B4-BE49-F238E27FC236}">
                  <a16:creationId xmlns:a16="http://schemas.microsoft.com/office/drawing/2014/main" id="{69673907-73D7-4729-A911-9BD078EC2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7" name="Freeform 42">
              <a:extLst>
                <a:ext uri="{FF2B5EF4-FFF2-40B4-BE49-F238E27FC236}">
                  <a16:creationId xmlns:a16="http://schemas.microsoft.com/office/drawing/2014/main" id="{4DC844D3-8053-4EE7-A286-50157B6FD8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8" name="Freeform 43">
              <a:extLst>
                <a:ext uri="{FF2B5EF4-FFF2-40B4-BE49-F238E27FC236}">
                  <a16:creationId xmlns:a16="http://schemas.microsoft.com/office/drawing/2014/main" id="{D67575A0-A45A-4773-874C-16370E3670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9" name="Freeform 44">
              <a:extLst>
                <a:ext uri="{FF2B5EF4-FFF2-40B4-BE49-F238E27FC236}">
                  <a16:creationId xmlns:a16="http://schemas.microsoft.com/office/drawing/2014/main" id="{4327252B-B62B-4DE0-A924-B7F6E40AD9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0" name="Rectangle 45">
              <a:extLst>
                <a:ext uri="{FF2B5EF4-FFF2-40B4-BE49-F238E27FC236}">
                  <a16:creationId xmlns:a16="http://schemas.microsoft.com/office/drawing/2014/main" id="{778BC6A7-AC19-497B-A7C6-E447B2EBDAB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51" name="Freeform 46">
              <a:extLst>
                <a:ext uri="{FF2B5EF4-FFF2-40B4-BE49-F238E27FC236}">
                  <a16:creationId xmlns:a16="http://schemas.microsoft.com/office/drawing/2014/main" id="{4E79A87B-BF1F-437A-9FED-BE93025E50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2" name="Freeform 47">
              <a:extLst>
                <a:ext uri="{FF2B5EF4-FFF2-40B4-BE49-F238E27FC236}">
                  <a16:creationId xmlns:a16="http://schemas.microsoft.com/office/drawing/2014/main" id="{DFAAF3CC-B4E0-45C8-AC2D-EF0D6D823D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3" name="Freeform 48">
              <a:extLst>
                <a:ext uri="{FF2B5EF4-FFF2-40B4-BE49-F238E27FC236}">
                  <a16:creationId xmlns:a16="http://schemas.microsoft.com/office/drawing/2014/main" id="{A5A12C87-1E4A-4664-B2F4-A1C8B656F9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4" name="Freeform 49">
              <a:extLst>
                <a:ext uri="{FF2B5EF4-FFF2-40B4-BE49-F238E27FC236}">
                  <a16:creationId xmlns:a16="http://schemas.microsoft.com/office/drawing/2014/main" id="{B3AF8230-4630-4505-ADDB-16A9B6B377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5" name="Freeform 50">
              <a:extLst>
                <a:ext uri="{FF2B5EF4-FFF2-40B4-BE49-F238E27FC236}">
                  <a16:creationId xmlns:a16="http://schemas.microsoft.com/office/drawing/2014/main" id="{33F93F6D-724D-42F3-AF1D-3081EAB5D1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6" name="Freeform 51">
              <a:extLst>
                <a:ext uri="{FF2B5EF4-FFF2-40B4-BE49-F238E27FC236}">
                  <a16:creationId xmlns:a16="http://schemas.microsoft.com/office/drawing/2014/main" id="{F5DD7A8F-FB67-4E79-80DB-0FAF3A098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7" name="Freeform 52">
              <a:extLst>
                <a:ext uri="{FF2B5EF4-FFF2-40B4-BE49-F238E27FC236}">
                  <a16:creationId xmlns:a16="http://schemas.microsoft.com/office/drawing/2014/main" id="{7B140A84-E89E-4A80-9DF8-7BCA45F90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8" name="Freeform 53">
              <a:extLst>
                <a:ext uri="{FF2B5EF4-FFF2-40B4-BE49-F238E27FC236}">
                  <a16:creationId xmlns:a16="http://schemas.microsoft.com/office/drawing/2014/main" id="{279E1D6A-EFE2-44C6-A5BF-DFADF0DC91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9" name="Freeform 54">
              <a:extLst>
                <a:ext uri="{FF2B5EF4-FFF2-40B4-BE49-F238E27FC236}">
                  <a16:creationId xmlns:a16="http://schemas.microsoft.com/office/drawing/2014/main" id="{C9FA2204-561F-4ABB-988C-03053820F1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60" name="Freeform 55">
              <a:extLst>
                <a:ext uri="{FF2B5EF4-FFF2-40B4-BE49-F238E27FC236}">
                  <a16:creationId xmlns:a16="http://schemas.microsoft.com/office/drawing/2014/main" id="{8BD7D04E-AC0A-424F-BC40-28842DAF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61" name="Freeform 56">
              <a:extLst>
                <a:ext uri="{FF2B5EF4-FFF2-40B4-BE49-F238E27FC236}">
                  <a16:creationId xmlns:a16="http://schemas.microsoft.com/office/drawing/2014/main" id="{32B616A2-FE09-47DD-B58C-12EE58B7CA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62" name="Freeform 57">
              <a:extLst>
                <a:ext uri="{FF2B5EF4-FFF2-40B4-BE49-F238E27FC236}">
                  <a16:creationId xmlns:a16="http://schemas.microsoft.com/office/drawing/2014/main" id="{08C5EAF5-6064-484E-BA05-80D09D84EA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63" name="Freeform 58">
              <a:extLst>
                <a:ext uri="{FF2B5EF4-FFF2-40B4-BE49-F238E27FC236}">
                  <a16:creationId xmlns:a16="http://schemas.microsoft.com/office/drawing/2014/main" id="{F11D90DF-D275-4725-884C-77E5E01D89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grpSp>
      <p:grpSp>
        <p:nvGrpSpPr>
          <p:cNvPr id="65" name="Group 64">
            <a:extLst>
              <a:ext uri="{FF2B5EF4-FFF2-40B4-BE49-F238E27FC236}">
                <a16:creationId xmlns:a16="http://schemas.microsoft.com/office/drawing/2014/main" id="{9BE10567-6165-46A7-867D-4690A16B4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66" name="Rectangle 65">
              <a:extLst>
                <a:ext uri="{FF2B5EF4-FFF2-40B4-BE49-F238E27FC236}">
                  <a16:creationId xmlns:a16="http://schemas.microsoft.com/office/drawing/2014/main" id="{0F4DB1F4-429C-4C85-85D7-C4D81996D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Picture 2">
              <a:extLst>
                <a:ext uri="{FF2B5EF4-FFF2-40B4-BE49-F238E27FC236}">
                  <a16:creationId xmlns:a16="http://schemas.microsoft.com/office/drawing/2014/main" id="{159C0DA6-71D9-4C96-A774-7FADF5E0A4C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sp>
        <p:nvSpPr>
          <p:cNvPr id="69" name="Round Diagonal Corner Rectangle 7">
            <a:extLst>
              <a:ext uri="{FF2B5EF4-FFF2-40B4-BE49-F238E27FC236}">
                <a16:creationId xmlns:a16="http://schemas.microsoft.com/office/drawing/2014/main" id="{4B24F6DB-F114-44A7-BB56-D401884E4E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rgbClr val="000000">
              <a:alpha val="80000"/>
            </a:srgb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1" name="Group 70">
            <a:extLst>
              <a:ext uri="{FF2B5EF4-FFF2-40B4-BE49-F238E27FC236}">
                <a16:creationId xmlns:a16="http://schemas.microsoft.com/office/drawing/2014/main" id="{4DB50ECD-225E-4F81-AF7B-706DD05F3B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a:effectLst/>
        </p:grpSpPr>
        <p:sp>
          <p:nvSpPr>
            <p:cNvPr id="72" name="Freeform 32">
              <a:extLst>
                <a:ext uri="{FF2B5EF4-FFF2-40B4-BE49-F238E27FC236}">
                  <a16:creationId xmlns:a16="http://schemas.microsoft.com/office/drawing/2014/main" id="{CBC3B006-1357-4969-BC3D-CDD91E492B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3" name="Freeform 33">
              <a:extLst>
                <a:ext uri="{FF2B5EF4-FFF2-40B4-BE49-F238E27FC236}">
                  <a16:creationId xmlns:a16="http://schemas.microsoft.com/office/drawing/2014/main" id="{0D6E4F1D-B331-41B5-90EF-2236C1EE15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4" name="Freeform 34">
              <a:extLst>
                <a:ext uri="{FF2B5EF4-FFF2-40B4-BE49-F238E27FC236}">
                  <a16:creationId xmlns:a16="http://schemas.microsoft.com/office/drawing/2014/main" id="{54A60014-21DF-44E5-9137-4335718850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5" name="Freeform 37">
              <a:extLst>
                <a:ext uri="{FF2B5EF4-FFF2-40B4-BE49-F238E27FC236}">
                  <a16:creationId xmlns:a16="http://schemas.microsoft.com/office/drawing/2014/main" id="{40B768C0-B003-45F4-9A06-EA3509A90B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6" name="Freeform 35">
              <a:extLst>
                <a:ext uri="{FF2B5EF4-FFF2-40B4-BE49-F238E27FC236}">
                  <a16:creationId xmlns:a16="http://schemas.microsoft.com/office/drawing/2014/main" id="{5E479182-2054-4AD9-823D-81CFAD7F2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7" name="Freeform 36">
              <a:extLst>
                <a:ext uri="{FF2B5EF4-FFF2-40B4-BE49-F238E27FC236}">
                  <a16:creationId xmlns:a16="http://schemas.microsoft.com/office/drawing/2014/main" id="{A7D912CF-756A-41F1-8BF1-5BA7D1BD05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8" name="Freeform 38">
              <a:extLst>
                <a:ext uri="{FF2B5EF4-FFF2-40B4-BE49-F238E27FC236}">
                  <a16:creationId xmlns:a16="http://schemas.microsoft.com/office/drawing/2014/main" id="{734B6F35-2160-44B1-AB00-F628C84B14F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9" name="Freeform 39">
              <a:extLst>
                <a:ext uri="{FF2B5EF4-FFF2-40B4-BE49-F238E27FC236}">
                  <a16:creationId xmlns:a16="http://schemas.microsoft.com/office/drawing/2014/main" id="{D8657E76-4F63-44FE-86C5-54CA174FC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0" name="Freeform 40">
              <a:extLst>
                <a:ext uri="{FF2B5EF4-FFF2-40B4-BE49-F238E27FC236}">
                  <a16:creationId xmlns:a16="http://schemas.microsoft.com/office/drawing/2014/main" id="{482CEB8C-90E5-4152-8B52-A2881B98A3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1" name="Rectangle 41">
              <a:extLst>
                <a:ext uri="{FF2B5EF4-FFF2-40B4-BE49-F238E27FC236}">
                  <a16:creationId xmlns:a16="http://schemas.microsoft.com/office/drawing/2014/main" id="{85010FC2-BC4C-4692-876D-7FE363BFC63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2" name="Freeform 32">
              <a:extLst>
                <a:ext uri="{FF2B5EF4-FFF2-40B4-BE49-F238E27FC236}">
                  <a16:creationId xmlns:a16="http://schemas.microsoft.com/office/drawing/2014/main" id="{714C1223-2B78-4715-9ACB-079A60D16D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3" name="Freeform 33">
              <a:extLst>
                <a:ext uri="{FF2B5EF4-FFF2-40B4-BE49-F238E27FC236}">
                  <a16:creationId xmlns:a16="http://schemas.microsoft.com/office/drawing/2014/main" id="{1D9109D3-C92A-410B-9B43-5F02B2D84E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4" name="Freeform 34">
              <a:extLst>
                <a:ext uri="{FF2B5EF4-FFF2-40B4-BE49-F238E27FC236}">
                  <a16:creationId xmlns:a16="http://schemas.microsoft.com/office/drawing/2014/main" id="{EF5B327A-A1AE-42F3-815E-84F4AA2948C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5" name="Freeform 37">
              <a:extLst>
                <a:ext uri="{FF2B5EF4-FFF2-40B4-BE49-F238E27FC236}">
                  <a16:creationId xmlns:a16="http://schemas.microsoft.com/office/drawing/2014/main" id="{77738BDE-751F-4D4C-B4C4-C9DF3EA29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6" name="Freeform 35">
              <a:extLst>
                <a:ext uri="{FF2B5EF4-FFF2-40B4-BE49-F238E27FC236}">
                  <a16:creationId xmlns:a16="http://schemas.microsoft.com/office/drawing/2014/main" id="{9C8C4AD6-72BF-490C-963C-97C7FD7E7E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7" name="Freeform 36">
              <a:extLst>
                <a:ext uri="{FF2B5EF4-FFF2-40B4-BE49-F238E27FC236}">
                  <a16:creationId xmlns:a16="http://schemas.microsoft.com/office/drawing/2014/main" id="{94990E31-5AA8-4502-A963-CE1B539DAC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8" name="Freeform 38">
              <a:extLst>
                <a:ext uri="{FF2B5EF4-FFF2-40B4-BE49-F238E27FC236}">
                  <a16:creationId xmlns:a16="http://schemas.microsoft.com/office/drawing/2014/main" id="{9E703E9D-ED76-449C-A8C0-7A1E24B8B2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9" name="Freeform 39">
              <a:extLst>
                <a:ext uri="{FF2B5EF4-FFF2-40B4-BE49-F238E27FC236}">
                  <a16:creationId xmlns:a16="http://schemas.microsoft.com/office/drawing/2014/main" id="{C70A75E8-C815-4CCF-ABEE-83F19BFE05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90" name="Freeform 40">
              <a:extLst>
                <a:ext uri="{FF2B5EF4-FFF2-40B4-BE49-F238E27FC236}">
                  <a16:creationId xmlns:a16="http://schemas.microsoft.com/office/drawing/2014/main" id="{E15638E1-6A92-4D31-A034-853A65A754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91" name="Rectangle 41">
              <a:extLst>
                <a:ext uri="{FF2B5EF4-FFF2-40B4-BE49-F238E27FC236}">
                  <a16:creationId xmlns:a16="http://schemas.microsoft.com/office/drawing/2014/main" id="{EA3E8D58-D52B-4300-8A50-5696430D1A6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grpSp>
      <p:sp>
        <p:nvSpPr>
          <p:cNvPr id="2" name="Title 1">
            <a:extLst>
              <a:ext uri="{FF2B5EF4-FFF2-40B4-BE49-F238E27FC236}">
                <a16:creationId xmlns:a16="http://schemas.microsoft.com/office/drawing/2014/main" id="{83C892C6-35B3-DEA1-15C6-8D0ACDA43FA4}"/>
              </a:ext>
            </a:extLst>
          </p:cNvPr>
          <p:cNvSpPr>
            <a:spLocks noGrp="1"/>
          </p:cNvSpPr>
          <p:nvPr>
            <p:ph type="title"/>
          </p:nvPr>
        </p:nvSpPr>
        <p:spPr>
          <a:xfrm>
            <a:off x="2667000" y="2328334"/>
            <a:ext cx="6858000" cy="1367896"/>
          </a:xfrm>
        </p:spPr>
        <p:txBody>
          <a:bodyPr vert="horz" lIns="91440" tIns="45720" rIns="91440" bIns="45720" rtlCol="0" anchor="b">
            <a:normAutofit/>
          </a:bodyPr>
          <a:lstStyle/>
          <a:p>
            <a:r>
              <a:rPr lang="en-US" sz="4800" dirty="0">
                <a:solidFill>
                  <a:srgbClr val="FFFFFF"/>
                </a:solidFill>
              </a:rPr>
              <a:t>The book of </a:t>
            </a:r>
            <a:r>
              <a:rPr lang="en-US" sz="4800" dirty="0" err="1">
                <a:solidFill>
                  <a:srgbClr val="FFFFFF"/>
                </a:solidFill>
              </a:rPr>
              <a:t>enoch</a:t>
            </a:r>
            <a:endParaRPr lang="en-US" sz="4800" dirty="0">
              <a:solidFill>
                <a:srgbClr val="FFFFFF"/>
              </a:solidFill>
            </a:endParaRPr>
          </a:p>
        </p:txBody>
      </p:sp>
      <p:sp>
        <p:nvSpPr>
          <p:cNvPr id="3" name="Date Placeholder 2">
            <a:extLst>
              <a:ext uri="{FF2B5EF4-FFF2-40B4-BE49-F238E27FC236}">
                <a16:creationId xmlns:a16="http://schemas.microsoft.com/office/drawing/2014/main" id="{A036C8FA-ABAA-0E6D-9BDA-255F91C9DBED}"/>
              </a:ext>
            </a:extLst>
          </p:cNvPr>
          <p:cNvSpPr>
            <a:spLocks noGrp="1"/>
          </p:cNvSpPr>
          <p:nvPr>
            <p:ph type="dt" sz="half" idx="10"/>
          </p:nvPr>
        </p:nvSpPr>
        <p:spPr/>
        <p:txBody>
          <a:bodyPr/>
          <a:lstStyle/>
          <a:p>
            <a:fld id="{EB4616E9-74B6-4290-8145-325CCA6C9CFA}" type="datetime1">
              <a:rPr lang="en-US" smtClean="0"/>
              <a:t>4/27/2025</a:t>
            </a:fld>
            <a:endParaRPr lang="en-US" dirty="0"/>
          </a:p>
        </p:txBody>
      </p:sp>
      <p:sp>
        <p:nvSpPr>
          <p:cNvPr id="4" name="Footer Placeholder 3">
            <a:extLst>
              <a:ext uri="{FF2B5EF4-FFF2-40B4-BE49-F238E27FC236}">
                <a16:creationId xmlns:a16="http://schemas.microsoft.com/office/drawing/2014/main" id="{82A8CFBD-DC47-CDA9-C13E-74FFC7497B26}"/>
              </a:ext>
            </a:extLst>
          </p:cNvPr>
          <p:cNvSpPr>
            <a:spLocks noGrp="1"/>
          </p:cNvSpPr>
          <p:nvPr>
            <p:ph type="ftr" sz="quarter" idx="11"/>
          </p:nvPr>
        </p:nvSpPr>
        <p:spPr/>
        <p:txBody>
          <a:bodyPr/>
          <a:lstStyle/>
          <a:p>
            <a:r>
              <a:rPr lang="en-US"/>
              <a:t>Prof Dr Harald Hesse</a:t>
            </a:r>
            <a:endParaRPr lang="en-US" dirty="0"/>
          </a:p>
        </p:txBody>
      </p:sp>
      <p:sp>
        <p:nvSpPr>
          <p:cNvPr id="5" name="Slide Number Placeholder 4">
            <a:extLst>
              <a:ext uri="{FF2B5EF4-FFF2-40B4-BE49-F238E27FC236}">
                <a16:creationId xmlns:a16="http://schemas.microsoft.com/office/drawing/2014/main" id="{0F3CA570-8845-192A-27DB-F85B4ED6E971}"/>
              </a:ext>
            </a:extLst>
          </p:cNvPr>
          <p:cNvSpPr>
            <a:spLocks noGrp="1"/>
          </p:cNvSpPr>
          <p:nvPr>
            <p:ph type="sldNum" sz="quarter" idx="12"/>
          </p:nvPr>
        </p:nvSpPr>
        <p:spPr/>
        <p:txBody>
          <a:bodyPr/>
          <a:lstStyle/>
          <a:p>
            <a:fld id="{C71F9C22-B22B-44CB-9767-FEAA46333133}" type="slidenum">
              <a:rPr lang="en-US" smtClean="0"/>
              <a:t>93</a:t>
            </a:fld>
            <a:endParaRPr lang="en-US" dirty="0"/>
          </a:p>
        </p:txBody>
      </p:sp>
    </p:spTree>
    <p:extLst>
      <p:ext uri="{BB962C8B-B14F-4D97-AF65-F5344CB8AC3E}">
        <p14:creationId xmlns:p14="http://schemas.microsoft.com/office/powerpoint/2010/main" val="3019409809"/>
      </p:ext>
    </p:extLst>
  </p:cSld>
  <p:clrMapOvr>
    <a:overrideClrMapping bg1="lt1" tx1="dk1" bg2="lt2" tx2="dk2" accent1="accent1" accent2="accent2" accent3="accent3" accent4="accent4" accent5="accent5" accent6="accent6" hlink="hlink" folHlink="folHlink"/>
  </p:clrMapOvr>
</p:sld>
</file>

<file path=ppt/slides/slide9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4872A0B-8668-4500-9509-EAA581B26C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 name="Rectangle 9">
              <a:extLst>
                <a:ext uri="{FF2B5EF4-FFF2-40B4-BE49-F238E27FC236}">
                  <a16:creationId xmlns:a16="http://schemas.microsoft.com/office/drawing/2014/main" id="{8B504305-5526-408E-85F7-F0BA7E527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5827CE64-2533-45A6-9A39-7D5052E5CEE0}"/>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sp>
        <p:nvSpPr>
          <p:cNvPr id="2" name="Title 1">
            <a:extLst>
              <a:ext uri="{FF2B5EF4-FFF2-40B4-BE49-F238E27FC236}">
                <a16:creationId xmlns:a16="http://schemas.microsoft.com/office/drawing/2014/main" id="{D48B0857-0B9F-F039-035A-D93C6BAEE403}"/>
              </a:ext>
            </a:extLst>
          </p:cNvPr>
          <p:cNvSpPr>
            <a:spLocks noGrp="1"/>
          </p:cNvSpPr>
          <p:nvPr>
            <p:ph type="title"/>
          </p:nvPr>
        </p:nvSpPr>
        <p:spPr>
          <a:xfrm>
            <a:off x="3696970" y="238250"/>
            <a:ext cx="8304530" cy="1478570"/>
          </a:xfrm>
        </p:spPr>
        <p:txBody>
          <a:bodyPr>
            <a:normAutofit fontScale="90000"/>
          </a:bodyPr>
          <a:lstStyle/>
          <a:p>
            <a:r>
              <a:rPr lang="en-US" dirty="0"/>
              <a:t>The Story of the Watchers</a:t>
            </a:r>
          </a:p>
        </p:txBody>
      </p:sp>
      <p:pic>
        <p:nvPicPr>
          <p:cNvPr id="5" name="Picture 4" descr="Skydivers make a formation above the clouds">
            <a:extLst>
              <a:ext uri="{FF2B5EF4-FFF2-40B4-BE49-F238E27FC236}">
                <a16:creationId xmlns:a16="http://schemas.microsoft.com/office/drawing/2014/main" id="{7A60FE54-5D4B-10DD-1EC0-4BB44258448D}"/>
              </a:ext>
            </a:extLst>
          </p:cNvPr>
          <p:cNvPicPr>
            <a:picLocks noChangeAspect="1"/>
          </p:cNvPicPr>
          <p:nvPr/>
        </p:nvPicPr>
        <p:blipFill>
          <a:blip r:embed="rId4"/>
          <a:srcRect l="25110" r="15501" b="-1"/>
          <a:stretch/>
        </p:blipFill>
        <p:spPr>
          <a:xfrm>
            <a:off x="-5597" y="10"/>
            <a:ext cx="3378717" cy="6857990"/>
          </a:xfrm>
          <a:prstGeom prst="rect">
            <a:avLst/>
          </a:prstGeom>
        </p:spPr>
      </p:pic>
      <p:grpSp>
        <p:nvGrpSpPr>
          <p:cNvPr id="13" name="Group 12">
            <a:extLst>
              <a:ext uri="{FF2B5EF4-FFF2-40B4-BE49-F238E27FC236}">
                <a16:creationId xmlns:a16="http://schemas.microsoft.com/office/drawing/2014/main" id="{240590EE-5428-41AA-95B2-96FCC1CE67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4" name="Rectangle 13">
              <a:extLst>
                <a:ext uri="{FF2B5EF4-FFF2-40B4-BE49-F238E27FC236}">
                  <a16:creationId xmlns:a16="http://schemas.microsoft.com/office/drawing/2014/main" id="{494DCC55-99C6-45CF-B357-E3848C80934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5" name="Freeform 6">
              <a:extLst>
                <a:ext uri="{FF2B5EF4-FFF2-40B4-BE49-F238E27FC236}">
                  <a16:creationId xmlns:a16="http://schemas.microsoft.com/office/drawing/2014/main" id="{63D64E32-FF0C-4665-B9D8-D1ECAAE5BA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6" name="Freeform 7">
              <a:extLst>
                <a:ext uri="{FF2B5EF4-FFF2-40B4-BE49-F238E27FC236}">
                  <a16:creationId xmlns:a16="http://schemas.microsoft.com/office/drawing/2014/main" id="{3675001D-3840-4589-8190-505A7F52F0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7" name="Rectangle 16">
              <a:extLst>
                <a:ext uri="{FF2B5EF4-FFF2-40B4-BE49-F238E27FC236}">
                  <a16:creationId xmlns:a16="http://schemas.microsoft.com/office/drawing/2014/main" id="{19E34E87-395F-4023-A80E-D1CBAAEBD9B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8" name="Freeform 9">
              <a:extLst>
                <a:ext uri="{FF2B5EF4-FFF2-40B4-BE49-F238E27FC236}">
                  <a16:creationId xmlns:a16="http://schemas.microsoft.com/office/drawing/2014/main" id="{6FB1B38F-1B92-41C3-AA1D-6D6440FB0D7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9" name="Freeform 10">
              <a:extLst>
                <a:ext uri="{FF2B5EF4-FFF2-40B4-BE49-F238E27FC236}">
                  <a16:creationId xmlns:a16="http://schemas.microsoft.com/office/drawing/2014/main" id="{02FBE453-FBD2-4348-8DDA-4A023444E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 name="Freeform 11">
              <a:extLst>
                <a:ext uri="{FF2B5EF4-FFF2-40B4-BE49-F238E27FC236}">
                  <a16:creationId xmlns:a16="http://schemas.microsoft.com/office/drawing/2014/main" id="{60D719E8-BF78-4F42-B9D1-7F5E02A369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1" name="Freeform 12">
              <a:extLst>
                <a:ext uri="{FF2B5EF4-FFF2-40B4-BE49-F238E27FC236}">
                  <a16:creationId xmlns:a16="http://schemas.microsoft.com/office/drawing/2014/main" id="{5EC70737-9C19-4CF5-84DA-B22A960D53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2" name="Freeform 13">
              <a:extLst>
                <a:ext uri="{FF2B5EF4-FFF2-40B4-BE49-F238E27FC236}">
                  <a16:creationId xmlns:a16="http://schemas.microsoft.com/office/drawing/2014/main" id="{88FD042E-E56E-4360-9620-F811AB9A33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3" name="Freeform 14">
              <a:extLst>
                <a:ext uri="{FF2B5EF4-FFF2-40B4-BE49-F238E27FC236}">
                  <a16:creationId xmlns:a16="http://schemas.microsoft.com/office/drawing/2014/main" id="{18F15D2B-0812-46F6-B0F4-6A6714B54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4" name="Freeform 15">
              <a:extLst>
                <a:ext uri="{FF2B5EF4-FFF2-40B4-BE49-F238E27FC236}">
                  <a16:creationId xmlns:a16="http://schemas.microsoft.com/office/drawing/2014/main" id="{0C2F2A50-98DD-4F92-BDFE-B72E2357667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5" name="Freeform 16">
              <a:extLst>
                <a:ext uri="{FF2B5EF4-FFF2-40B4-BE49-F238E27FC236}">
                  <a16:creationId xmlns:a16="http://schemas.microsoft.com/office/drawing/2014/main" id="{473541D9-6DAE-4718-97D4-8952F4E7CC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6" name="Freeform 17">
              <a:extLst>
                <a:ext uri="{FF2B5EF4-FFF2-40B4-BE49-F238E27FC236}">
                  <a16:creationId xmlns:a16="http://schemas.microsoft.com/office/drawing/2014/main" id="{3A56C5E9-011C-44D2-AF94-3BF542043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7" name="Freeform 18">
              <a:extLst>
                <a:ext uri="{FF2B5EF4-FFF2-40B4-BE49-F238E27FC236}">
                  <a16:creationId xmlns:a16="http://schemas.microsoft.com/office/drawing/2014/main" id="{CD279E0E-1CD5-4F41-96A5-3A09707E81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8" name="Freeform 19">
              <a:extLst>
                <a:ext uri="{FF2B5EF4-FFF2-40B4-BE49-F238E27FC236}">
                  <a16:creationId xmlns:a16="http://schemas.microsoft.com/office/drawing/2014/main" id="{F5A6F094-9E54-4985-8738-D2067A4F0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9" name="Freeform 20">
              <a:extLst>
                <a:ext uri="{FF2B5EF4-FFF2-40B4-BE49-F238E27FC236}">
                  <a16:creationId xmlns:a16="http://schemas.microsoft.com/office/drawing/2014/main" id="{99D51F59-FA93-490E-B9CF-97BB63747C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0" name="Freeform 21">
              <a:extLst>
                <a:ext uri="{FF2B5EF4-FFF2-40B4-BE49-F238E27FC236}">
                  <a16:creationId xmlns:a16="http://schemas.microsoft.com/office/drawing/2014/main" id="{3CD83DC6-F4A0-4A4D-AAC3-83983F960DC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1" name="Freeform 22">
              <a:extLst>
                <a:ext uri="{FF2B5EF4-FFF2-40B4-BE49-F238E27FC236}">
                  <a16:creationId xmlns:a16="http://schemas.microsoft.com/office/drawing/2014/main" id="{6E9B4028-C74F-4631-8312-68B30E6E62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2" name="Freeform 23">
              <a:extLst>
                <a:ext uri="{FF2B5EF4-FFF2-40B4-BE49-F238E27FC236}">
                  <a16:creationId xmlns:a16="http://schemas.microsoft.com/office/drawing/2014/main" id="{1E3337C9-1DDE-4E2E-8519-7D2C23C95FE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3" name="Freeform 24">
              <a:extLst>
                <a:ext uri="{FF2B5EF4-FFF2-40B4-BE49-F238E27FC236}">
                  <a16:creationId xmlns:a16="http://schemas.microsoft.com/office/drawing/2014/main" id="{754A526E-6EC0-458A-9C4C-008F6749CDD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4" name="Freeform 25">
              <a:extLst>
                <a:ext uri="{FF2B5EF4-FFF2-40B4-BE49-F238E27FC236}">
                  <a16:creationId xmlns:a16="http://schemas.microsoft.com/office/drawing/2014/main" id="{6A3DA723-7448-48CF-8BD2-FED2D4FED5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5" name="Freeform 26">
              <a:extLst>
                <a:ext uri="{FF2B5EF4-FFF2-40B4-BE49-F238E27FC236}">
                  <a16:creationId xmlns:a16="http://schemas.microsoft.com/office/drawing/2014/main" id="{9B506EC1-D8A8-4532-B78B-A236567EE0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6" name="Freeform 27">
              <a:extLst>
                <a:ext uri="{FF2B5EF4-FFF2-40B4-BE49-F238E27FC236}">
                  <a16:creationId xmlns:a16="http://schemas.microsoft.com/office/drawing/2014/main" id="{AA9DFB36-74F4-4977-ABC5-3257EDA331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7" name="Freeform 28">
              <a:extLst>
                <a:ext uri="{FF2B5EF4-FFF2-40B4-BE49-F238E27FC236}">
                  <a16:creationId xmlns:a16="http://schemas.microsoft.com/office/drawing/2014/main" id="{966A7FBA-BB79-4AF0-90C2-5F2BC9F2D1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8" name="Freeform 29">
              <a:extLst>
                <a:ext uri="{FF2B5EF4-FFF2-40B4-BE49-F238E27FC236}">
                  <a16:creationId xmlns:a16="http://schemas.microsoft.com/office/drawing/2014/main" id="{23BB8A47-FF1B-44E5-8D93-7ADF37F1D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9" name="Freeform 30">
              <a:extLst>
                <a:ext uri="{FF2B5EF4-FFF2-40B4-BE49-F238E27FC236}">
                  <a16:creationId xmlns:a16="http://schemas.microsoft.com/office/drawing/2014/main" id="{E463E1B7-7BED-4425-95B7-F6F75F87335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0" name="Freeform 31">
              <a:extLst>
                <a:ext uri="{FF2B5EF4-FFF2-40B4-BE49-F238E27FC236}">
                  <a16:creationId xmlns:a16="http://schemas.microsoft.com/office/drawing/2014/main" id="{749D0675-4397-4610-9807-2F7C1CC94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1" name="Freeform 32">
              <a:extLst>
                <a:ext uri="{FF2B5EF4-FFF2-40B4-BE49-F238E27FC236}">
                  <a16:creationId xmlns:a16="http://schemas.microsoft.com/office/drawing/2014/main" id="{DE7617CF-8919-43C3-9557-08D67C7DAF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2" name="Rectangle 41">
              <a:extLst>
                <a:ext uri="{FF2B5EF4-FFF2-40B4-BE49-F238E27FC236}">
                  <a16:creationId xmlns:a16="http://schemas.microsoft.com/office/drawing/2014/main" id="{3DB68720-7E37-4930-9900-8632140D6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43" name="Freeform 34">
              <a:extLst>
                <a:ext uri="{FF2B5EF4-FFF2-40B4-BE49-F238E27FC236}">
                  <a16:creationId xmlns:a16="http://schemas.microsoft.com/office/drawing/2014/main" id="{202F13DF-5B76-468E-A95E-80780788BD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4" name="Freeform 35">
              <a:extLst>
                <a:ext uri="{FF2B5EF4-FFF2-40B4-BE49-F238E27FC236}">
                  <a16:creationId xmlns:a16="http://schemas.microsoft.com/office/drawing/2014/main" id="{219143C2-6062-4C2C-9563-6534108E35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5" name="Freeform 36">
              <a:extLst>
                <a:ext uri="{FF2B5EF4-FFF2-40B4-BE49-F238E27FC236}">
                  <a16:creationId xmlns:a16="http://schemas.microsoft.com/office/drawing/2014/main" id="{38413A0C-26DB-479B-B747-1D81361007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6" name="Freeform 37">
              <a:extLst>
                <a:ext uri="{FF2B5EF4-FFF2-40B4-BE49-F238E27FC236}">
                  <a16:creationId xmlns:a16="http://schemas.microsoft.com/office/drawing/2014/main" id="{CB526B5F-4FAA-4B4C-8AF8-B98EC74A3D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7" name="Freeform 38">
              <a:extLst>
                <a:ext uri="{FF2B5EF4-FFF2-40B4-BE49-F238E27FC236}">
                  <a16:creationId xmlns:a16="http://schemas.microsoft.com/office/drawing/2014/main" id="{54FFF88E-6D69-4AE9-8378-D16419155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8" name="Freeform 39">
              <a:extLst>
                <a:ext uri="{FF2B5EF4-FFF2-40B4-BE49-F238E27FC236}">
                  <a16:creationId xmlns:a16="http://schemas.microsoft.com/office/drawing/2014/main" id="{8008115A-CE00-4E36-BAF1-B511F21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9" name="Freeform 40">
              <a:extLst>
                <a:ext uri="{FF2B5EF4-FFF2-40B4-BE49-F238E27FC236}">
                  <a16:creationId xmlns:a16="http://schemas.microsoft.com/office/drawing/2014/main" id="{2935DB29-6F85-47D8-863C-11386389DB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0" name="Freeform 41">
              <a:extLst>
                <a:ext uri="{FF2B5EF4-FFF2-40B4-BE49-F238E27FC236}">
                  <a16:creationId xmlns:a16="http://schemas.microsoft.com/office/drawing/2014/main" id="{4FB8E51B-1AC1-4671-B181-473C29BECD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1" name="Freeform 42">
              <a:extLst>
                <a:ext uri="{FF2B5EF4-FFF2-40B4-BE49-F238E27FC236}">
                  <a16:creationId xmlns:a16="http://schemas.microsoft.com/office/drawing/2014/main" id="{91E6AE4F-959F-4ED7-A199-8C0307E40EA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2" name="Freeform 43">
              <a:extLst>
                <a:ext uri="{FF2B5EF4-FFF2-40B4-BE49-F238E27FC236}">
                  <a16:creationId xmlns:a16="http://schemas.microsoft.com/office/drawing/2014/main" id="{A0445E55-0009-44A5-AA6A-350D9D48A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3" name="Freeform 44">
              <a:extLst>
                <a:ext uri="{FF2B5EF4-FFF2-40B4-BE49-F238E27FC236}">
                  <a16:creationId xmlns:a16="http://schemas.microsoft.com/office/drawing/2014/main" id="{B5291C75-4ECA-4829-B824-5725C32905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4" name="Rectangle 53">
              <a:extLst>
                <a:ext uri="{FF2B5EF4-FFF2-40B4-BE49-F238E27FC236}">
                  <a16:creationId xmlns:a16="http://schemas.microsoft.com/office/drawing/2014/main" id="{6793376D-3E7C-4F04-8BC8-EC4820622BE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55" name="Freeform 46">
              <a:extLst>
                <a:ext uri="{FF2B5EF4-FFF2-40B4-BE49-F238E27FC236}">
                  <a16:creationId xmlns:a16="http://schemas.microsoft.com/office/drawing/2014/main" id="{3596510A-5528-445D-AFEA-6E3F89BA8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6" name="Freeform 47">
              <a:extLst>
                <a:ext uri="{FF2B5EF4-FFF2-40B4-BE49-F238E27FC236}">
                  <a16:creationId xmlns:a16="http://schemas.microsoft.com/office/drawing/2014/main" id="{E1B69479-D8C9-4E2E-A931-4D49C4FD76D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7" name="Freeform 48">
              <a:extLst>
                <a:ext uri="{FF2B5EF4-FFF2-40B4-BE49-F238E27FC236}">
                  <a16:creationId xmlns:a16="http://schemas.microsoft.com/office/drawing/2014/main" id="{0A759A2E-A8B1-44C8-B3F9-A16714C895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8" name="Freeform 49">
              <a:extLst>
                <a:ext uri="{FF2B5EF4-FFF2-40B4-BE49-F238E27FC236}">
                  <a16:creationId xmlns:a16="http://schemas.microsoft.com/office/drawing/2014/main" id="{6C2B3B3C-1DC9-4352-BB73-801976C8F51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9" name="Freeform 50">
              <a:extLst>
                <a:ext uri="{FF2B5EF4-FFF2-40B4-BE49-F238E27FC236}">
                  <a16:creationId xmlns:a16="http://schemas.microsoft.com/office/drawing/2014/main" id="{EE22E3A8-5789-4189-9AC7-98D6826B03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0" name="Freeform 51">
              <a:extLst>
                <a:ext uri="{FF2B5EF4-FFF2-40B4-BE49-F238E27FC236}">
                  <a16:creationId xmlns:a16="http://schemas.microsoft.com/office/drawing/2014/main" id="{9AC0FC74-D003-4D0D-9CAF-F6A03739E2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1" name="Freeform 52">
              <a:extLst>
                <a:ext uri="{FF2B5EF4-FFF2-40B4-BE49-F238E27FC236}">
                  <a16:creationId xmlns:a16="http://schemas.microsoft.com/office/drawing/2014/main" id="{126C2057-02E1-4348-ABEB-EAC063A17E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2" name="Freeform 53">
              <a:extLst>
                <a:ext uri="{FF2B5EF4-FFF2-40B4-BE49-F238E27FC236}">
                  <a16:creationId xmlns:a16="http://schemas.microsoft.com/office/drawing/2014/main" id="{5150586D-D743-4392-844F-F2AFCCE649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3" name="Freeform 54">
              <a:extLst>
                <a:ext uri="{FF2B5EF4-FFF2-40B4-BE49-F238E27FC236}">
                  <a16:creationId xmlns:a16="http://schemas.microsoft.com/office/drawing/2014/main" id="{9E5B157A-534E-4879-8013-D02864E76F5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4" name="Freeform 55">
              <a:extLst>
                <a:ext uri="{FF2B5EF4-FFF2-40B4-BE49-F238E27FC236}">
                  <a16:creationId xmlns:a16="http://schemas.microsoft.com/office/drawing/2014/main" id="{CEE2DD73-7E8C-4F26-8E93-8C32D11B26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5" name="Freeform 56">
              <a:extLst>
                <a:ext uri="{FF2B5EF4-FFF2-40B4-BE49-F238E27FC236}">
                  <a16:creationId xmlns:a16="http://schemas.microsoft.com/office/drawing/2014/main" id="{908CAC5F-DD8E-4A58-BD4C-6D8D29FA49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6" name="Freeform 57">
              <a:extLst>
                <a:ext uri="{FF2B5EF4-FFF2-40B4-BE49-F238E27FC236}">
                  <a16:creationId xmlns:a16="http://schemas.microsoft.com/office/drawing/2014/main" id="{20F130CF-281E-408C-9884-5F8B22CA1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7" name="Freeform 58">
              <a:extLst>
                <a:ext uri="{FF2B5EF4-FFF2-40B4-BE49-F238E27FC236}">
                  <a16:creationId xmlns:a16="http://schemas.microsoft.com/office/drawing/2014/main" id="{3BC78068-9115-4D5D-9B2B-6F9BD9C296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grpSp>
      <p:sp>
        <p:nvSpPr>
          <p:cNvPr id="3" name="Content Placeholder 2">
            <a:extLst>
              <a:ext uri="{FF2B5EF4-FFF2-40B4-BE49-F238E27FC236}">
                <a16:creationId xmlns:a16="http://schemas.microsoft.com/office/drawing/2014/main" id="{16D37B30-DBC3-6A0E-AA51-1217B238780F}"/>
              </a:ext>
            </a:extLst>
          </p:cNvPr>
          <p:cNvSpPr>
            <a:spLocks noGrp="1"/>
          </p:cNvSpPr>
          <p:nvPr>
            <p:ph idx="1"/>
          </p:nvPr>
        </p:nvSpPr>
        <p:spPr>
          <a:xfrm>
            <a:off x="3952558" y="1858963"/>
            <a:ext cx="7660004" cy="4950882"/>
          </a:xfrm>
        </p:spPr>
        <p:txBody>
          <a:bodyPr>
            <a:normAutofit fontScale="92500" lnSpcReduction="20000"/>
          </a:bodyPr>
          <a:lstStyle/>
          <a:p>
            <a:pPr marL="342900" indent="-342900">
              <a:lnSpc>
                <a:spcPct val="110000"/>
              </a:lnSpc>
              <a:buFont typeface="Arial" panose="020B0604020202020204" pitchFamily="34" charset="0"/>
              <a:buChar char="•"/>
            </a:pPr>
            <a:r>
              <a:rPr lang="en-US" sz="4000" dirty="0"/>
              <a:t>The Watchers were a group of 200 angels who were tasked with watching over humanity. </a:t>
            </a:r>
          </a:p>
          <a:p>
            <a:pPr marL="342900" indent="-342900">
              <a:lnSpc>
                <a:spcPct val="110000"/>
              </a:lnSpc>
              <a:buFont typeface="Arial" panose="020B0604020202020204" pitchFamily="34" charset="0"/>
              <a:buChar char="•"/>
            </a:pPr>
            <a:r>
              <a:rPr lang="en-US" sz="4000" dirty="0"/>
              <a:t>However, they became enamored with human women and decided to descend to Earth to take them as wives. </a:t>
            </a:r>
          </a:p>
          <a:p>
            <a:pPr marL="342900" indent="-342900">
              <a:lnSpc>
                <a:spcPct val="110000"/>
              </a:lnSpc>
              <a:buFont typeface="Arial" panose="020B0604020202020204" pitchFamily="34" charset="0"/>
              <a:buChar char="•"/>
            </a:pPr>
            <a:r>
              <a:rPr lang="en-US" sz="4000" dirty="0"/>
              <a:t>This act of rebellion was led by their leader, </a:t>
            </a:r>
            <a:r>
              <a:rPr lang="en-US" sz="4000" dirty="0" err="1"/>
              <a:t>Semyaza</a:t>
            </a:r>
            <a:r>
              <a:rPr lang="en-US" sz="4000" dirty="0"/>
              <a:t>.</a:t>
            </a:r>
          </a:p>
        </p:txBody>
      </p:sp>
      <p:sp>
        <p:nvSpPr>
          <p:cNvPr id="4" name="Date Placeholder 3">
            <a:extLst>
              <a:ext uri="{FF2B5EF4-FFF2-40B4-BE49-F238E27FC236}">
                <a16:creationId xmlns:a16="http://schemas.microsoft.com/office/drawing/2014/main" id="{968B0354-FC0C-3186-AE92-056371652664}"/>
              </a:ext>
            </a:extLst>
          </p:cNvPr>
          <p:cNvSpPr>
            <a:spLocks noGrp="1"/>
          </p:cNvSpPr>
          <p:nvPr>
            <p:ph type="dt" sz="half" idx="10"/>
          </p:nvPr>
        </p:nvSpPr>
        <p:spPr/>
        <p:txBody>
          <a:bodyPr/>
          <a:lstStyle/>
          <a:p>
            <a:fld id="{0483DA72-D000-4CD5-922F-F23BCE0D8C03}" type="datetime1">
              <a:rPr lang="en-US" smtClean="0"/>
              <a:t>4/27/2025</a:t>
            </a:fld>
            <a:endParaRPr lang="en-US" dirty="0"/>
          </a:p>
        </p:txBody>
      </p:sp>
      <p:sp>
        <p:nvSpPr>
          <p:cNvPr id="6" name="Footer Placeholder 5">
            <a:extLst>
              <a:ext uri="{FF2B5EF4-FFF2-40B4-BE49-F238E27FC236}">
                <a16:creationId xmlns:a16="http://schemas.microsoft.com/office/drawing/2014/main" id="{F91D334B-0A05-860D-AB49-FD7544E00A42}"/>
              </a:ext>
            </a:extLst>
          </p:cNvPr>
          <p:cNvSpPr>
            <a:spLocks noGrp="1"/>
          </p:cNvSpPr>
          <p:nvPr>
            <p:ph type="ftr" sz="quarter" idx="11"/>
          </p:nvPr>
        </p:nvSpPr>
        <p:spPr/>
        <p:txBody>
          <a:bodyPr/>
          <a:lstStyle/>
          <a:p>
            <a:r>
              <a:rPr lang="en-US"/>
              <a:t>Prof Dr Harald Hesse</a:t>
            </a:r>
            <a:endParaRPr lang="en-US" dirty="0"/>
          </a:p>
        </p:txBody>
      </p:sp>
      <p:sp>
        <p:nvSpPr>
          <p:cNvPr id="7" name="Slide Number Placeholder 6">
            <a:extLst>
              <a:ext uri="{FF2B5EF4-FFF2-40B4-BE49-F238E27FC236}">
                <a16:creationId xmlns:a16="http://schemas.microsoft.com/office/drawing/2014/main" id="{8BD24A7B-AAFF-11BE-9356-36B404188955}"/>
              </a:ext>
            </a:extLst>
          </p:cNvPr>
          <p:cNvSpPr>
            <a:spLocks noGrp="1"/>
          </p:cNvSpPr>
          <p:nvPr>
            <p:ph type="sldNum" sz="quarter" idx="12"/>
          </p:nvPr>
        </p:nvSpPr>
        <p:spPr/>
        <p:txBody>
          <a:bodyPr/>
          <a:lstStyle/>
          <a:p>
            <a:fld id="{C71F9C22-B22B-44CB-9767-FEAA46333133}" type="slidenum">
              <a:rPr lang="en-US" smtClean="0"/>
              <a:t>94</a:t>
            </a:fld>
            <a:endParaRPr lang="en-US" dirty="0"/>
          </a:p>
        </p:txBody>
      </p:sp>
    </p:spTree>
    <p:extLst>
      <p:ext uri="{BB962C8B-B14F-4D97-AF65-F5344CB8AC3E}">
        <p14:creationId xmlns:p14="http://schemas.microsoft.com/office/powerpoint/2010/main" val="50944339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72" name="Group 71">
            <a:extLst>
              <a:ext uri="{FF2B5EF4-FFF2-40B4-BE49-F238E27FC236}">
                <a16:creationId xmlns:a16="http://schemas.microsoft.com/office/drawing/2014/main" id="{9AE4726C-1831-4FE3-9A11-227F0DC2F0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73" name="Rectangle 72">
              <a:extLst>
                <a:ext uri="{FF2B5EF4-FFF2-40B4-BE49-F238E27FC236}">
                  <a16:creationId xmlns:a16="http://schemas.microsoft.com/office/drawing/2014/main" id="{B651D7F7-8C54-448E-A268-1CBFAD87D4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2">
              <a:extLst>
                <a:ext uri="{FF2B5EF4-FFF2-40B4-BE49-F238E27FC236}">
                  <a16:creationId xmlns:a16="http://schemas.microsoft.com/office/drawing/2014/main" id="{E3B56E94-40E1-489A-98B2-A3238D66A06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sp>
        <p:nvSpPr>
          <p:cNvPr id="2" name="Title 1">
            <a:extLst>
              <a:ext uri="{FF2B5EF4-FFF2-40B4-BE49-F238E27FC236}">
                <a16:creationId xmlns:a16="http://schemas.microsoft.com/office/drawing/2014/main" id="{0536A350-234F-6BF7-9A0D-2F313AC1A399}"/>
              </a:ext>
            </a:extLst>
          </p:cNvPr>
          <p:cNvSpPr>
            <a:spLocks noGrp="1"/>
          </p:cNvSpPr>
          <p:nvPr>
            <p:ph type="title"/>
          </p:nvPr>
        </p:nvSpPr>
        <p:spPr>
          <a:xfrm>
            <a:off x="4644273" y="9525"/>
            <a:ext cx="7547726" cy="1478570"/>
          </a:xfrm>
        </p:spPr>
        <p:txBody>
          <a:bodyPr>
            <a:normAutofit fontScale="90000"/>
          </a:bodyPr>
          <a:lstStyle/>
          <a:p>
            <a:r>
              <a:rPr lang="en-US" dirty="0"/>
              <a:t>What they taught</a:t>
            </a:r>
          </a:p>
        </p:txBody>
      </p:sp>
      <p:pic>
        <p:nvPicPr>
          <p:cNvPr id="5" name="Picture 4" descr="Sunrise as seen from the outer space">
            <a:extLst>
              <a:ext uri="{FF2B5EF4-FFF2-40B4-BE49-F238E27FC236}">
                <a16:creationId xmlns:a16="http://schemas.microsoft.com/office/drawing/2014/main" id="{2B90C86A-3909-0B36-21D2-72A9B8F1A272}"/>
              </a:ext>
            </a:extLst>
          </p:cNvPr>
          <p:cNvPicPr>
            <a:picLocks noChangeAspect="1"/>
          </p:cNvPicPr>
          <p:nvPr/>
        </p:nvPicPr>
        <p:blipFill>
          <a:blip r:embed="rId4"/>
          <a:srcRect l="59000" r="7203"/>
          <a:stretch/>
        </p:blipFill>
        <p:spPr>
          <a:xfrm>
            <a:off x="-5597" y="10"/>
            <a:ext cx="4635583" cy="6857990"/>
          </a:xfrm>
          <a:prstGeom prst="rect">
            <a:avLst/>
          </a:prstGeom>
        </p:spPr>
      </p:pic>
      <p:grpSp>
        <p:nvGrpSpPr>
          <p:cNvPr id="76" name="Group 75">
            <a:extLst>
              <a:ext uri="{FF2B5EF4-FFF2-40B4-BE49-F238E27FC236}">
                <a16:creationId xmlns:a16="http://schemas.microsoft.com/office/drawing/2014/main" id="{E916825F-759B-4F1A-BA80-AF7137691E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77" name="Rectangle 76">
              <a:extLst>
                <a:ext uri="{FF2B5EF4-FFF2-40B4-BE49-F238E27FC236}">
                  <a16:creationId xmlns:a16="http://schemas.microsoft.com/office/drawing/2014/main" id="{0AF64541-DE3B-4DBB-84E1-907956469E5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78" name="Freeform 6">
              <a:extLst>
                <a:ext uri="{FF2B5EF4-FFF2-40B4-BE49-F238E27FC236}">
                  <a16:creationId xmlns:a16="http://schemas.microsoft.com/office/drawing/2014/main" id="{9175DCC0-514A-4CA1-AD9A-1BB0FFF1B4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79" name="Freeform 7">
              <a:extLst>
                <a:ext uri="{FF2B5EF4-FFF2-40B4-BE49-F238E27FC236}">
                  <a16:creationId xmlns:a16="http://schemas.microsoft.com/office/drawing/2014/main" id="{10371924-94D9-48AF-9D5B-6471775BE8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0" name="Rectangle 79">
              <a:extLst>
                <a:ext uri="{FF2B5EF4-FFF2-40B4-BE49-F238E27FC236}">
                  <a16:creationId xmlns:a16="http://schemas.microsoft.com/office/drawing/2014/main" id="{7C964FF9-A41A-438C-A22B-62690C98F1A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81" name="Freeform 9">
              <a:extLst>
                <a:ext uri="{FF2B5EF4-FFF2-40B4-BE49-F238E27FC236}">
                  <a16:creationId xmlns:a16="http://schemas.microsoft.com/office/drawing/2014/main" id="{61716CD6-1875-4567-B3E2-364CD0960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2" name="Freeform 10">
              <a:extLst>
                <a:ext uri="{FF2B5EF4-FFF2-40B4-BE49-F238E27FC236}">
                  <a16:creationId xmlns:a16="http://schemas.microsoft.com/office/drawing/2014/main" id="{31A293D3-7189-453D-AB91-1291AAFF3D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3" name="Freeform 11">
              <a:extLst>
                <a:ext uri="{FF2B5EF4-FFF2-40B4-BE49-F238E27FC236}">
                  <a16:creationId xmlns:a16="http://schemas.microsoft.com/office/drawing/2014/main" id="{87CB4EFE-58B3-4326-9CFB-A2AFADDFA5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4" name="Freeform 12">
              <a:extLst>
                <a:ext uri="{FF2B5EF4-FFF2-40B4-BE49-F238E27FC236}">
                  <a16:creationId xmlns:a16="http://schemas.microsoft.com/office/drawing/2014/main" id="{249CF4D3-B5A3-4287-BC9D-E9BB8FA6EB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5" name="Freeform 13">
              <a:extLst>
                <a:ext uri="{FF2B5EF4-FFF2-40B4-BE49-F238E27FC236}">
                  <a16:creationId xmlns:a16="http://schemas.microsoft.com/office/drawing/2014/main" id="{4D2515F2-4D11-41AF-A6B1-7D084BEA9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6" name="Freeform 14">
              <a:extLst>
                <a:ext uri="{FF2B5EF4-FFF2-40B4-BE49-F238E27FC236}">
                  <a16:creationId xmlns:a16="http://schemas.microsoft.com/office/drawing/2014/main" id="{331BCBF4-0DC2-426E-84B3-AE38E403C9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7" name="Freeform 15">
              <a:extLst>
                <a:ext uri="{FF2B5EF4-FFF2-40B4-BE49-F238E27FC236}">
                  <a16:creationId xmlns:a16="http://schemas.microsoft.com/office/drawing/2014/main" id="{EC8AF156-0BE9-437D-A83B-87364146D0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8" name="Freeform 16">
              <a:extLst>
                <a:ext uri="{FF2B5EF4-FFF2-40B4-BE49-F238E27FC236}">
                  <a16:creationId xmlns:a16="http://schemas.microsoft.com/office/drawing/2014/main" id="{AC8CB256-3F62-4406-88F5-CE2421FF25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9" name="Freeform 17">
              <a:extLst>
                <a:ext uri="{FF2B5EF4-FFF2-40B4-BE49-F238E27FC236}">
                  <a16:creationId xmlns:a16="http://schemas.microsoft.com/office/drawing/2014/main" id="{F3E812EB-415E-4B60-B0FB-65386882C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0" name="Freeform 18">
              <a:extLst>
                <a:ext uri="{FF2B5EF4-FFF2-40B4-BE49-F238E27FC236}">
                  <a16:creationId xmlns:a16="http://schemas.microsoft.com/office/drawing/2014/main" id="{EB4C95D7-8E6D-45EC-8CA1-9123D718E3B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1" name="Freeform 19">
              <a:extLst>
                <a:ext uri="{FF2B5EF4-FFF2-40B4-BE49-F238E27FC236}">
                  <a16:creationId xmlns:a16="http://schemas.microsoft.com/office/drawing/2014/main" id="{83F62FD2-2F62-4495-997C-8BD7F95AB8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2" name="Freeform 20">
              <a:extLst>
                <a:ext uri="{FF2B5EF4-FFF2-40B4-BE49-F238E27FC236}">
                  <a16:creationId xmlns:a16="http://schemas.microsoft.com/office/drawing/2014/main" id="{B7DFE0F9-22A3-4846-8D4E-0D193BD328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3" name="Freeform 21">
              <a:extLst>
                <a:ext uri="{FF2B5EF4-FFF2-40B4-BE49-F238E27FC236}">
                  <a16:creationId xmlns:a16="http://schemas.microsoft.com/office/drawing/2014/main" id="{244DAF25-7415-491A-9FF6-E04BC2DC2E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4" name="Freeform 22">
              <a:extLst>
                <a:ext uri="{FF2B5EF4-FFF2-40B4-BE49-F238E27FC236}">
                  <a16:creationId xmlns:a16="http://schemas.microsoft.com/office/drawing/2014/main" id="{7ACA3646-863C-4D00-A58A-62C7FE71C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5" name="Freeform 23">
              <a:extLst>
                <a:ext uri="{FF2B5EF4-FFF2-40B4-BE49-F238E27FC236}">
                  <a16:creationId xmlns:a16="http://schemas.microsoft.com/office/drawing/2014/main" id="{0EA18B38-BD42-45ED-8458-FB205DBC76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6" name="Freeform 24">
              <a:extLst>
                <a:ext uri="{FF2B5EF4-FFF2-40B4-BE49-F238E27FC236}">
                  <a16:creationId xmlns:a16="http://schemas.microsoft.com/office/drawing/2014/main" id="{45302917-5DBE-4CF2-B52F-478F93FDDE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7" name="Freeform 25">
              <a:extLst>
                <a:ext uri="{FF2B5EF4-FFF2-40B4-BE49-F238E27FC236}">
                  <a16:creationId xmlns:a16="http://schemas.microsoft.com/office/drawing/2014/main" id="{8E61E6FD-D40E-479C-ABE9-2B69AE20D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8" name="Freeform 26">
              <a:extLst>
                <a:ext uri="{FF2B5EF4-FFF2-40B4-BE49-F238E27FC236}">
                  <a16:creationId xmlns:a16="http://schemas.microsoft.com/office/drawing/2014/main" id="{2F4DEB4F-F824-48D7-AF9B-B5D905DCD1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9" name="Freeform 27">
              <a:extLst>
                <a:ext uri="{FF2B5EF4-FFF2-40B4-BE49-F238E27FC236}">
                  <a16:creationId xmlns:a16="http://schemas.microsoft.com/office/drawing/2014/main" id="{F76CFA02-6090-4464-B573-BCA350C90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0" name="Freeform 28">
              <a:extLst>
                <a:ext uri="{FF2B5EF4-FFF2-40B4-BE49-F238E27FC236}">
                  <a16:creationId xmlns:a16="http://schemas.microsoft.com/office/drawing/2014/main" id="{51BE8BEC-76C7-41FE-AB76-35194C2442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1" name="Freeform 29">
              <a:extLst>
                <a:ext uri="{FF2B5EF4-FFF2-40B4-BE49-F238E27FC236}">
                  <a16:creationId xmlns:a16="http://schemas.microsoft.com/office/drawing/2014/main" id="{710F61D4-3B34-45A9-B9B7-CE0373AB4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2" name="Freeform 30">
              <a:extLst>
                <a:ext uri="{FF2B5EF4-FFF2-40B4-BE49-F238E27FC236}">
                  <a16:creationId xmlns:a16="http://schemas.microsoft.com/office/drawing/2014/main" id="{451F080F-4CFB-4626-87CA-BB4CACA1C6F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3" name="Freeform 31">
              <a:extLst>
                <a:ext uri="{FF2B5EF4-FFF2-40B4-BE49-F238E27FC236}">
                  <a16:creationId xmlns:a16="http://schemas.microsoft.com/office/drawing/2014/main" id="{667BBD71-2295-4A66-B76C-F82175C2B0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4" name="Freeform 32">
              <a:extLst>
                <a:ext uri="{FF2B5EF4-FFF2-40B4-BE49-F238E27FC236}">
                  <a16:creationId xmlns:a16="http://schemas.microsoft.com/office/drawing/2014/main" id="{B6644DE8-5BD1-4D5F-B245-0D3A21BCE1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5" name="Rectangle 104">
              <a:extLst>
                <a:ext uri="{FF2B5EF4-FFF2-40B4-BE49-F238E27FC236}">
                  <a16:creationId xmlns:a16="http://schemas.microsoft.com/office/drawing/2014/main" id="{A4DE8FD0-E681-4D9C-85C2-BEA4C2B3A06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06" name="Freeform 34">
              <a:extLst>
                <a:ext uri="{FF2B5EF4-FFF2-40B4-BE49-F238E27FC236}">
                  <a16:creationId xmlns:a16="http://schemas.microsoft.com/office/drawing/2014/main" id="{D46033BD-1026-4388-B926-9D11E1D7C4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7" name="Freeform 35">
              <a:extLst>
                <a:ext uri="{FF2B5EF4-FFF2-40B4-BE49-F238E27FC236}">
                  <a16:creationId xmlns:a16="http://schemas.microsoft.com/office/drawing/2014/main" id="{1FA74D4C-2E28-42C5-A7FA-3C7D6BD8B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8" name="Freeform 36">
              <a:extLst>
                <a:ext uri="{FF2B5EF4-FFF2-40B4-BE49-F238E27FC236}">
                  <a16:creationId xmlns:a16="http://schemas.microsoft.com/office/drawing/2014/main" id="{FADF7B3F-903C-456C-983E-C9868DDAB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9" name="Freeform 37">
              <a:extLst>
                <a:ext uri="{FF2B5EF4-FFF2-40B4-BE49-F238E27FC236}">
                  <a16:creationId xmlns:a16="http://schemas.microsoft.com/office/drawing/2014/main" id="{033F8698-1549-44AD-8DAD-0055D7B80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0" name="Freeform 38">
              <a:extLst>
                <a:ext uri="{FF2B5EF4-FFF2-40B4-BE49-F238E27FC236}">
                  <a16:creationId xmlns:a16="http://schemas.microsoft.com/office/drawing/2014/main" id="{F1BDD4B6-46FD-4048-ADF1-32EADD9E5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1" name="Freeform 39">
              <a:extLst>
                <a:ext uri="{FF2B5EF4-FFF2-40B4-BE49-F238E27FC236}">
                  <a16:creationId xmlns:a16="http://schemas.microsoft.com/office/drawing/2014/main" id="{E7F387A7-B3BF-4B1A-BFCA-2D21AD3DFE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2" name="Freeform 40">
              <a:extLst>
                <a:ext uri="{FF2B5EF4-FFF2-40B4-BE49-F238E27FC236}">
                  <a16:creationId xmlns:a16="http://schemas.microsoft.com/office/drawing/2014/main" id="{7A1B6BC8-EA82-459D-A0E0-4EBE394E71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3" name="Freeform 41">
              <a:extLst>
                <a:ext uri="{FF2B5EF4-FFF2-40B4-BE49-F238E27FC236}">
                  <a16:creationId xmlns:a16="http://schemas.microsoft.com/office/drawing/2014/main" id="{8B94E190-DDC2-4545-906F-A1699BD73D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4" name="Freeform 42">
              <a:extLst>
                <a:ext uri="{FF2B5EF4-FFF2-40B4-BE49-F238E27FC236}">
                  <a16:creationId xmlns:a16="http://schemas.microsoft.com/office/drawing/2014/main" id="{D9807239-A5BA-4BB3-9194-BCE3B2F21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5" name="Freeform 43">
              <a:extLst>
                <a:ext uri="{FF2B5EF4-FFF2-40B4-BE49-F238E27FC236}">
                  <a16:creationId xmlns:a16="http://schemas.microsoft.com/office/drawing/2014/main" id="{04D300FD-DC53-4375-8981-09EA63BCF1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6" name="Freeform 44">
              <a:extLst>
                <a:ext uri="{FF2B5EF4-FFF2-40B4-BE49-F238E27FC236}">
                  <a16:creationId xmlns:a16="http://schemas.microsoft.com/office/drawing/2014/main" id="{1DF83FFD-4C16-41FD-928F-6E88AFC451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7" name="Rectangle 116">
              <a:extLst>
                <a:ext uri="{FF2B5EF4-FFF2-40B4-BE49-F238E27FC236}">
                  <a16:creationId xmlns:a16="http://schemas.microsoft.com/office/drawing/2014/main" id="{A5B4BC2F-B667-462B-99D8-0C433124ABD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18" name="Freeform 46">
              <a:extLst>
                <a:ext uri="{FF2B5EF4-FFF2-40B4-BE49-F238E27FC236}">
                  <a16:creationId xmlns:a16="http://schemas.microsoft.com/office/drawing/2014/main" id="{0CBD9EFB-AC61-4674-B75A-56449003C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9" name="Freeform 47">
              <a:extLst>
                <a:ext uri="{FF2B5EF4-FFF2-40B4-BE49-F238E27FC236}">
                  <a16:creationId xmlns:a16="http://schemas.microsoft.com/office/drawing/2014/main" id="{1AD4BBB0-F6A7-451F-BE09-DF619F38EB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0" name="Freeform 48">
              <a:extLst>
                <a:ext uri="{FF2B5EF4-FFF2-40B4-BE49-F238E27FC236}">
                  <a16:creationId xmlns:a16="http://schemas.microsoft.com/office/drawing/2014/main" id="{A258B285-AE5E-473A-AA72-3C95E1D83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1" name="Freeform 49">
              <a:extLst>
                <a:ext uri="{FF2B5EF4-FFF2-40B4-BE49-F238E27FC236}">
                  <a16:creationId xmlns:a16="http://schemas.microsoft.com/office/drawing/2014/main" id="{7BEEDDE5-CB8A-4DF9-858F-4D9462D955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2" name="Freeform 50">
              <a:extLst>
                <a:ext uri="{FF2B5EF4-FFF2-40B4-BE49-F238E27FC236}">
                  <a16:creationId xmlns:a16="http://schemas.microsoft.com/office/drawing/2014/main" id="{DA1C731B-9B66-4D65-BF47-04B118107B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3" name="Freeform 51">
              <a:extLst>
                <a:ext uri="{FF2B5EF4-FFF2-40B4-BE49-F238E27FC236}">
                  <a16:creationId xmlns:a16="http://schemas.microsoft.com/office/drawing/2014/main" id="{58DBFEC6-C6DC-4B7A-934F-5A79EC328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4" name="Freeform 52">
              <a:extLst>
                <a:ext uri="{FF2B5EF4-FFF2-40B4-BE49-F238E27FC236}">
                  <a16:creationId xmlns:a16="http://schemas.microsoft.com/office/drawing/2014/main" id="{9948D8CB-2DBE-4E48-98EA-DF9E2666A2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5" name="Freeform 53">
              <a:extLst>
                <a:ext uri="{FF2B5EF4-FFF2-40B4-BE49-F238E27FC236}">
                  <a16:creationId xmlns:a16="http://schemas.microsoft.com/office/drawing/2014/main" id="{56AB69F6-9F0B-4AB6-BCA8-AA2FD69E99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6" name="Freeform 54">
              <a:extLst>
                <a:ext uri="{FF2B5EF4-FFF2-40B4-BE49-F238E27FC236}">
                  <a16:creationId xmlns:a16="http://schemas.microsoft.com/office/drawing/2014/main" id="{0E7FB426-288D-4B0B-B73B-10CCC0EF41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7" name="Freeform 55">
              <a:extLst>
                <a:ext uri="{FF2B5EF4-FFF2-40B4-BE49-F238E27FC236}">
                  <a16:creationId xmlns:a16="http://schemas.microsoft.com/office/drawing/2014/main" id="{A5C59C6B-46C9-48C9-9F57-2EE738B53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8" name="Freeform 56">
              <a:extLst>
                <a:ext uri="{FF2B5EF4-FFF2-40B4-BE49-F238E27FC236}">
                  <a16:creationId xmlns:a16="http://schemas.microsoft.com/office/drawing/2014/main" id="{7CE85F33-17DC-4273-B06F-D171094449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9" name="Freeform 57">
              <a:extLst>
                <a:ext uri="{FF2B5EF4-FFF2-40B4-BE49-F238E27FC236}">
                  <a16:creationId xmlns:a16="http://schemas.microsoft.com/office/drawing/2014/main" id="{5CD001CF-F2C4-4810-A8D9-679F9F89E5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30" name="Freeform 58">
              <a:extLst>
                <a:ext uri="{FF2B5EF4-FFF2-40B4-BE49-F238E27FC236}">
                  <a16:creationId xmlns:a16="http://schemas.microsoft.com/office/drawing/2014/main" id="{69F4BCDD-D153-40D2-8DD1-2509EE0CE4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grpSp>
      <p:sp>
        <p:nvSpPr>
          <p:cNvPr id="3" name="Content Placeholder 2">
            <a:extLst>
              <a:ext uri="{FF2B5EF4-FFF2-40B4-BE49-F238E27FC236}">
                <a16:creationId xmlns:a16="http://schemas.microsoft.com/office/drawing/2014/main" id="{43C596B3-F7AA-6976-EEC3-29B54445347D}"/>
              </a:ext>
            </a:extLst>
          </p:cNvPr>
          <p:cNvSpPr>
            <a:spLocks noGrp="1"/>
          </p:cNvSpPr>
          <p:nvPr>
            <p:ph idx="1"/>
          </p:nvPr>
        </p:nvSpPr>
        <p:spPr>
          <a:xfrm>
            <a:off x="4891923" y="1301976"/>
            <a:ext cx="6989720" cy="5500687"/>
          </a:xfrm>
        </p:spPr>
        <p:txBody>
          <a:bodyPr>
            <a:normAutofit fontScale="85000" lnSpcReduction="20000"/>
          </a:bodyPr>
          <a:lstStyle/>
          <a:p>
            <a:pPr>
              <a:lnSpc>
                <a:spcPct val="110000"/>
              </a:lnSpc>
            </a:pPr>
            <a:r>
              <a:rPr lang="en-US" sz="3900" dirty="0"/>
              <a:t>Once on Earth, the Watchers taught humans various forbidden knowledge and skills, such as:</a:t>
            </a:r>
          </a:p>
          <a:p>
            <a:pPr>
              <a:lnSpc>
                <a:spcPct val="110000"/>
              </a:lnSpc>
              <a:buFont typeface="Arial" panose="020B0604020202020204" pitchFamily="34" charset="0"/>
              <a:buChar char="•"/>
            </a:pPr>
            <a:r>
              <a:rPr lang="en-US" sz="3900" b="1" dirty="0">
                <a:solidFill>
                  <a:schemeClr val="tx1"/>
                </a:solidFill>
              </a:rPr>
              <a:t>Sorcery and enchantments</a:t>
            </a:r>
            <a:endParaRPr lang="en-US" sz="3900" dirty="0">
              <a:solidFill>
                <a:schemeClr val="tx1"/>
              </a:solidFill>
            </a:endParaRPr>
          </a:p>
          <a:p>
            <a:pPr>
              <a:lnSpc>
                <a:spcPct val="110000"/>
              </a:lnSpc>
              <a:buFont typeface="Arial" panose="020B0604020202020204" pitchFamily="34" charset="0"/>
              <a:buChar char="•"/>
            </a:pPr>
            <a:r>
              <a:rPr lang="en-US" sz="3900" b="1" dirty="0">
                <a:solidFill>
                  <a:schemeClr val="tx1"/>
                </a:solidFill>
              </a:rPr>
              <a:t>Astrology and the movement of celestial bodies</a:t>
            </a:r>
            <a:endParaRPr lang="en-US" sz="3900" dirty="0">
              <a:solidFill>
                <a:schemeClr val="tx1"/>
              </a:solidFill>
            </a:endParaRPr>
          </a:p>
          <a:p>
            <a:pPr>
              <a:lnSpc>
                <a:spcPct val="110000"/>
              </a:lnSpc>
              <a:buFont typeface="Arial" panose="020B0604020202020204" pitchFamily="34" charset="0"/>
              <a:buChar char="•"/>
            </a:pPr>
            <a:r>
              <a:rPr lang="en-US" sz="3900" b="1" dirty="0">
                <a:solidFill>
                  <a:schemeClr val="tx1"/>
                </a:solidFill>
              </a:rPr>
              <a:t>Weapon-making and warfare techniques</a:t>
            </a:r>
            <a:endParaRPr lang="en-US" sz="3900" dirty="0">
              <a:solidFill>
                <a:schemeClr val="tx1"/>
              </a:solidFill>
            </a:endParaRPr>
          </a:p>
          <a:p>
            <a:pPr>
              <a:lnSpc>
                <a:spcPct val="110000"/>
              </a:lnSpc>
              <a:buFont typeface="Arial" panose="020B0604020202020204" pitchFamily="34" charset="0"/>
              <a:buChar char="•"/>
            </a:pPr>
            <a:r>
              <a:rPr lang="en-US" sz="3900" b="1" dirty="0">
                <a:solidFill>
                  <a:schemeClr val="tx1"/>
                </a:solidFill>
              </a:rPr>
              <a:t>Cosmetics and the art of beautification</a:t>
            </a:r>
            <a:endParaRPr lang="en-US" sz="3900" dirty="0">
              <a:solidFill>
                <a:schemeClr val="tx1"/>
              </a:solidFill>
            </a:endParaRPr>
          </a:p>
          <a:p>
            <a:pPr>
              <a:lnSpc>
                <a:spcPct val="110000"/>
              </a:lnSpc>
            </a:pPr>
            <a:endParaRPr lang="en-US" sz="2400" dirty="0"/>
          </a:p>
        </p:txBody>
      </p:sp>
      <p:sp>
        <p:nvSpPr>
          <p:cNvPr id="4" name="Date Placeholder 3">
            <a:extLst>
              <a:ext uri="{FF2B5EF4-FFF2-40B4-BE49-F238E27FC236}">
                <a16:creationId xmlns:a16="http://schemas.microsoft.com/office/drawing/2014/main" id="{F384EB19-6818-B6E2-4760-BA9B2CA1BFFB}"/>
              </a:ext>
            </a:extLst>
          </p:cNvPr>
          <p:cNvSpPr>
            <a:spLocks noGrp="1"/>
          </p:cNvSpPr>
          <p:nvPr>
            <p:ph type="dt" sz="half" idx="10"/>
          </p:nvPr>
        </p:nvSpPr>
        <p:spPr/>
        <p:txBody>
          <a:bodyPr/>
          <a:lstStyle/>
          <a:p>
            <a:fld id="{2D97721C-AB02-406F-9B3E-EC2F8E478732}" type="datetime1">
              <a:rPr lang="en-US" smtClean="0"/>
              <a:t>4/27/2025</a:t>
            </a:fld>
            <a:endParaRPr lang="en-US" dirty="0"/>
          </a:p>
        </p:txBody>
      </p:sp>
      <p:sp>
        <p:nvSpPr>
          <p:cNvPr id="6" name="Footer Placeholder 5">
            <a:extLst>
              <a:ext uri="{FF2B5EF4-FFF2-40B4-BE49-F238E27FC236}">
                <a16:creationId xmlns:a16="http://schemas.microsoft.com/office/drawing/2014/main" id="{0145D131-0BAC-BB61-6188-95F6A2B6247F}"/>
              </a:ext>
            </a:extLst>
          </p:cNvPr>
          <p:cNvSpPr>
            <a:spLocks noGrp="1"/>
          </p:cNvSpPr>
          <p:nvPr>
            <p:ph type="ftr" sz="quarter" idx="11"/>
          </p:nvPr>
        </p:nvSpPr>
        <p:spPr/>
        <p:txBody>
          <a:bodyPr/>
          <a:lstStyle/>
          <a:p>
            <a:r>
              <a:rPr lang="en-US"/>
              <a:t>Prof Dr Harald Hesse</a:t>
            </a:r>
            <a:endParaRPr lang="en-US" dirty="0"/>
          </a:p>
        </p:txBody>
      </p:sp>
      <p:sp>
        <p:nvSpPr>
          <p:cNvPr id="7" name="Slide Number Placeholder 6">
            <a:extLst>
              <a:ext uri="{FF2B5EF4-FFF2-40B4-BE49-F238E27FC236}">
                <a16:creationId xmlns:a16="http://schemas.microsoft.com/office/drawing/2014/main" id="{B0F016FF-DB75-5792-60EC-61D109CA0F4B}"/>
              </a:ext>
            </a:extLst>
          </p:cNvPr>
          <p:cNvSpPr>
            <a:spLocks noGrp="1"/>
          </p:cNvSpPr>
          <p:nvPr>
            <p:ph type="sldNum" sz="quarter" idx="12"/>
          </p:nvPr>
        </p:nvSpPr>
        <p:spPr/>
        <p:txBody>
          <a:bodyPr/>
          <a:lstStyle/>
          <a:p>
            <a:fld id="{C71F9C22-B22B-44CB-9767-FEAA46333133}" type="slidenum">
              <a:rPr lang="en-US" smtClean="0"/>
              <a:t>95</a:t>
            </a:fld>
            <a:endParaRPr lang="en-US" dirty="0"/>
          </a:p>
        </p:txBody>
      </p:sp>
    </p:spTree>
    <p:extLst>
      <p:ext uri="{BB962C8B-B14F-4D97-AF65-F5344CB8AC3E}">
        <p14:creationId xmlns:p14="http://schemas.microsoft.com/office/powerpoint/2010/main" val="25585811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E1DDAD8-1D10-4640-A034-BE90015E37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3" name="Rectangle 12">
              <a:extLst>
                <a:ext uri="{FF2B5EF4-FFF2-40B4-BE49-F238E27FC236}">
                  <a16:creationId xmlns:a16="http://schemas.microsoft.com/office/drawing/2014/main" id="{52FE7688-721D-4A97-B007-BDE056094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9E73A810-8571-4A9D-A3CB-336933AB4C0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sp>
        <p:nvSpPr>
          <p:cNvPr id="2" name="Title 1">
            <a:extLst>
              <a:ext uri="{FF2B5EF4-FFF2-40B4-BE49-F238E27FC236}">
                <a16:creationId xmlns:a16="http://schemas.microsoft.com/office/drawing/2014/main" id="{61CA4184-A73D-D719-2C40-98B898CF4066}"/>
              </a:ext>
            </a:extLst>
          </p:cNvPr>
          <p:cNvSpPr>
            <a:spLocks noGrp="1"/>
          </p:cNvSpPr>
          <p:nvPr>
            <p:ph type="title"/>
          </p:nvPr>
        </p:nvSpPr>
        <p:spPr>
          <a:xfrm>
            <a:off x="7962519" y="618518"/>
            <a:ext cx="3084891" cy="1478570"/>
          </a:xfrm>
        </p:spPr>
        <p:txBody>
          <a:bodyPr>
            <a:normAutofit/>
          </a:bodyPr>
          <a:lstStyle/>
          <a:p>
            <a:r>
              <a:rPr lang="en-US" sz="3200" dirty="0"/>
              <a:t>Alien Mona </a:t>
            </a:r>
            <a:r>
              <a:rPr lang="en-US" sz="3200" dirty="0" err="1"/>
              <a:t>lisa</a:t>
            </a:r>
            <a:endParaRPr lang="en-US" sz="3200" dirty="0"/>
          </a:p>
        </p:txBody>
      </p:sp>
      <p:pic>
        <p:nvPicPr>
          <p:cNvPr id="5" name="Content Placeholder 4" descr="A person with a face covered in sticks&#10;&#10;Description automatically generated with medium confidence">
            <a:extLst>
              <a:ext uri="{FF2B5EF4-FFF2-40B4-BE49-F238E27FC236}">
                <a16:creationId xmlns:a16="http://schemas.microsoft.com/office/drawing/2014/main" id="{DA8339B3-9F9F-A883-EC61-0E67BD1A3AAD}"/>
              </a:ext>
            </a:extLst>
          </p:cNvPr>
          <p:cNvPicPr>
            <a:picLocks noChangeAspect="1"/>
          </p:cNvPicPr>
          <p:nvPr/>
        </p:nvPicPr>
        <p:blipFill>
          <a:blip r:embed="rId4">
            <a:extLst>
              <a:ext uri="{28A0092B-C50C-407E-A947-70E740481C1C}">
                <a14:useLocalDpi xmlns:a14="http://schemas.microsoft.com/office/drawing/2010/main" val="0"/>
              </a:ext>
            </a:extLst>
          </a:blip>
          <a:srcRect l="11928" r="5411"/>
          <a:stretch/>
        </p:blipFill>
        <p:spPr>
          <a:xfrm>
            <a:off x="-5597" y="10"/>
            <a:ext cx="7558541" cy="6857990"/>
          </a:xfrm>
          <a:prstGeom prst="rect">
            <a:avLst/>
          </a:prstGeom>
        </p:spPr>
      </p:pic>
      <p:grpSp>
        <p:nvGrpSpPr>
          <p:cNvPr id="16" name="Group 15">
            <a:extLst>
              <a:ext uri="{FF2B5EF4-FFF2-40B4-BE49-F238E27FC236}">
                <a16:creationId xmlns:a16="http://schemas.microsoft.com/office/drawing/2014/main" id="{FD642FB6-2808-4BC5-AE0B-7302C24B78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7" name="Rectangle 16">
              <a:extLst>
                <a:ext uri="{FF2B5EF4-FFF2-40B4-BE49-F238E27FC236}">
                  <a16:creationId xmlns:a16="http://schemas.microsoft.com/office/drawing/2014/main" id="{0B0B8F04-D9A7-48E5-A29C-51A66B59DF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8" name="Freeform 6">
              <a:extLst>
                <a:ext uri="{FF2B5EF4-FFF2-40B4-BE49-F238E27FC236}">
                  <a16:creationId xmlns:a16="http://schemas.microsoft.com/office/drawing/2014/main" id="{D6D18883-6BFF-42BB-8088-FCCF83F9CF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9" name="Freeform 7">
              <a:extLst>
                <a:ext uri="{FF2B5EF4-FFF2-40B4-BE49-F238E27FC236}">
                  <a16:creationId xmlns:a16="http://schemas.microsoft.com/office/drawing/2014/main" id="{1D0FEFB3-A009-4D0F-9107-C0B17786FB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 name="Rectangle 19">
              <a:extLst>
                <a:ext uri="{FF2B5EF4-FFF2-40B4-BE49-F238E27FC236}">
                  <a16:creationId xmlns:a16="http://schemas.microsoft.com/office/drawing/2014/main" id="{78E86C7F-B981-4448-8A1A-856F7124FF4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21" name="Freeform 9">
              <a:extLst>
                <a:ext uri="{FF2B5EF4-FFF2-40B4-BE49-F238E27FC236}">
                  <a16:creationId xmlns:a16="http://schemas.microsoft.com/office/drawing/2014/main" id="{4C6CFFD9-BA00-4184-8310-5FC9550954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2" name="Freeform 10">
              <a:extLst>
                <a:ext uri="{FF2B5EF4-FFF2-40B4-BE49-F238E27FC236}">
                  <a16:creationId xmlns:a16="http://schemas.microsoft.com/office/drawing/2014/main" id="{A1892DF3-4848-496C-8664-DFD32EE25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3" name="Freeform 11">
              <a:extLst>
                <a:ext uri="{FF2B5EF4-FFF2-40B4-BE49-F238E27FC236}">
                  <a16:creationId xmlns:a16="http://schemas.microsoft.com/office/drawing/2014/main" id="{D6DB8C30-651E-4D8F-A70C-163FC5842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4" name="Freeform 12">
              <a:extLst>
                <a:ext uri="{FF2B5EF4-FFF2-40B4-BE49-F238E27FC236}">
                  <a16:creationId xmlns:a16="http://schemas.microsoft.com/office/drawing/2014/main" id="{563DFB81-F969-4F44-BA6C-6347956423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5" name="Freeform 13">
              <a:extLst>
                <a:ext uri="{FF2B5EF4-FFF2-40B4-BE49-F238E27FC236}">
                  <a16:creationId xmlns:a16="http://schemas.microsoft.com/office/drawing/2014/main" id="{8E5DE346-AFCA-40DA-B5E2-93A86EA54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6" name="Freeform 14">
              <a:extLst>
                <a:ext uri="{FF2B5EF4-FFF2-40B4-BE49-F238E27FC236}">
                  <a16:creationId xmlns:a16="http://schemas.microsoft.com/office/drawing/2014/main" id="{77A34306-2AE8-43D0-9686-E97B3B53F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7" name="Freeform 15">
              <a:extLst>
                <a:ext uri="{FF2B5EF4-FFF2-40B4-BE49-F238E27FC236}">
                  <a16:creationId xmlns:a16="http://schemas.microsoft.com/office/drawing/2014/main" id="{B9CC10F0-FFCD-4CB9-AF4C-22722D20B7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8" name="Freeform 16">
              <a:extLst>
                <a:ext uri="{FF2B5EF4-FFF2-40B4-BE49-F238E27FC236}">
                  <a16:creationId xmlns:a16="http://schemas.microsoft.com/office/drawing/2014/main" id="{2A6B0E38-C962-4491-BFDA-75378B4D67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9" name="Freeform 17">
              <a:extLst>
                <a:ext uri="{FF2B5EF4-FFF2-40B4-BE49-F238E27FC236}">
                  <a16:creationId xmlns:a16="http://schemas.microsoft.com/office/drawing/2014/main" id="{655F640B-8407-487C-8696-F47451478E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0" name="Freeform 18">
              <a:extLst>
                <a:ext uri="{FF2B5EF4-FFF2-40B4-BE49-F238E27FC236}">
                  <a16:creationId xmlns:a16="http://schemas.microsoft.com/office/drawing/2014/main" id="{FAB4F099-4FF6-4410-A5B9-2A5355719C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1" name="Freeform 19">
              <a:extLst>
                <a:ext uri="{FF2B5EF4-FFF2-40B4-BE49-F238E27FC236}">
                  <a16:creationId xmlns:a16="http://schemas.microsoft.com/office/drawing/2014/main" id="{6FE80B6E-3DA9-4304-9925-12E578C4E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2" name="Freeform 20">
              <a:extLst>
                <a:ext uri="{FF2B5EF4-FFF2-40B4-BE49-F238E27FC236}">
                  <a16:creationId xmlns:a16="http://schemas.microsoft.com/office/drawing/2014/main" id="{67D1CB75-0CBA-4E13-924C-21F221D7BF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3" name="Freeform 21">
              <a:extLst>
                <a:ext uri="{FF2B5EF4-FFF2-40B4-BE49-F238E27FC236}">
                  <a16:creationId xmlns:a16="http://schemas.microsoft.com/office/drawing/2014/main" id="{F2CC783B-FA45-4777-A76A-982B285C7C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4" name="Freeform 22">
              <a:extLst>
                <a:ext uri="{FF2B5EF4-FFF2-40B4-BE49-F238E27FC236}">
                  <a16:creationId xmlns:a16="http://schemas.microsoft.com/office/drawing/2014/main" id="{D68F4DD3-D736-4B78-972E-F5128CFBE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5" name="Freeform 23">
              <a:extLst>
                <a:ext uri="{FF2B5EF4-FFF2-40B4-BE49-F238E27FC236}">
                  <a16:creationId xmlns:a16="http://schemas.microsoft.com/office/drawing/2014/main" id="{B14AF103-15B3-4796-A71A-297D37E176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6" name="Freeform 24">
              <a:extLst>
                <a:ext uri="{FF2B5EF4-FFF2-40B4-BE49-F238E27FC236}">
                  <a16:creationId xmlns:a16="http://schemas.microsoft.com/office/drawing/2014/main" id="{B0B240FB-0453-4B6F-9F9B-C2C3305AC5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7" name="Freeform 25">
              <a:extLst>
                <a:ext uri="{FF2B5EF4-FFF2-40B4-BE49-F238E27FC236}">
                  <a16:creationId xmlns:a16="http://schemas.microsoft.com/office/drawing/2014/main" id="{EBBBDCEE-433E-40F3-B49D-375CB162A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8" name="Freeform 26">
              <a:extLst>
                <a:ext uri="{FF2B5EF4-FFF2-40B4-BE49-F238E27FC236}">
                  <a16:creationId xmlns:a16="http://schemas.microsoft.com/office/drawing/2014/main" id="{09B123C6-141E-4A37-B5A7-27E7764FA1F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9" name="Freeform 27">
              <a:extLst>
                <a:ext uri="{FF2B5EF4-FFF2-40B4-BE49-F238E27FC236}">
                  <a16:creationId xmlns:a16="http://schemas.microsoft.com/office/drawing/2014/main" id="{1FA1F521-36A1-49FF-84A7-229E8970F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0" name="Freeform 28">
              <a:extLst>
                <a:ext uri="{FF2B5EF4-FFF2-40B4-BE49-F238E27FC236}">
                  <a16:creationId xmlns:a16="http://schemas.microsoft.com/office/drawing/2014/main" id="{DE512F89-D901-4487-A42C-02345EC5FC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1" name="Freeform 29">
              <a:extLst>
                <a:ext uri="{FF2B5EF4-FFF2-40B4-BE49-F238E27FC236}">
                  <a16:creationId xmlns:a16="http://schemas.microsoft.com/office/drawing/2014/main" id="{ED3ED0E5-3226-4B78-B3EA-C591824B8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2" name="Freeform 30">
              <a:extLst>
                <a:ext uri="{FF2B5EF4-FFF2-40B4-BE49-F238E27FC236}">
                  <a16:creationId xmlns:a16="http://schemas.microsoft.com/office/drawing/2014/main" id="{9CBB1F68-B6DE-4ECF-B20F-328F9811E2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3" name="Freeform 31">
              <a:extLst>
                <a:ext uri="{FF2B5EF4-FFF2-40B4-BE49-F238E27FC236}">
                  <a16:creationId xmlns:a16="http://schemas.microsoft.com/office/drawing/2014/main" id="{A566C551-9523-4D97-A8CF-5C91F436C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4" name="Freeform 32">
              <a:extLst>
                <a:ext uri="{FF2B5EF4-FFF2-40B4-BE49-F238E27FC236}">
                  <a16:creationId xmlns:a16="http://schemas.microsoft.com/office/drawing/2014/main" id="{9E166BA0-9268-4419-9332-2D30C21239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5" name="Rectangle 44">
              <a:extLst>
                <a:ext uri="{FF2B5EF4-FFF2-40B4-BE49-F238E27FC236}">
                  <a16:creationId xmlns:a16="http://schemas.microsoft.com/office/drawing/2014/main" id="{B700C031-AA54-4DC7-B8A2-2569B3FA653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46" name="Freeform 34">
              <a:extLst>
                <a:ext uri="{FF2B5EF4-FFF2-40B4-BE49-F238E27FC236}">
                  <a16:creationId xmlns:a16="http://schemas.microsoft.com/office/drawing/2014/main" id="{03045EC8-ECC8-473F-8786-DE266F05B1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7" name="Freeform 35">
              <a:extLst>
                <a:ext uri="{FF2B5EF4-FFF2-40B4-BE49-F238E27FC236}">
                  <a16:creationId xmlns:a16="http://schemas.microsoft.com/office/drawing/2014/main" id="{9337EBA2-5088-4A44-8C0B-A6EE78989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8" name="Freeform 36">
              <a:extLst>
                <a:ext uri="{FF2B5EF4-FFF2-40B4-BE49-F238E27FC236}">
                  <a16:creationId xmlns:a16="http://schemas.microsoft.com/office/drawing/2014/main" id="{3486A705-2593-45C9-A13E-8E2FB7C35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9" name="Freeform 37">
              <a:extLst>
                <a:ext uri="{FF2B5EF4-FFF2-40B4-BE49-F238E27FC236}">
                  <a16:creationId xmlns:a16="http://schemas.microsoft.com/office/drawing/2014/main" id="{F357321C-6DEE-4D02-A997-75E47EE0E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0" name="Freeform 38">
              <a:extLst>
                <a:ext uri="{FF2B5EF4-FFF2-40B4-BE49-F238E27FC236}">
                  <a16:creationId xmlns:a16="http://schemas.microsoft.com/office/drawing/2014/main" id="{D0B8F87F-3530-4BCD-A8E5-C1B83707B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1" name="Freeform 39">
              <a:extLst>
                <a:ext uri="{FF2B5EF4-FFF2-40B4-BE49-F238E27FC236}">
                  <a16:creationId xmlns:a16="http://schemas.microsoft.com/office/drawing/2014/main" id="{5BE86BA3-AB0E-4F70-A552-0D9EB9E98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2" name="Freeform 40">
              <a:extLst>
                <a:ext uri="{FF2B5EF4-FFF2-40B4-BE49-F238E27FC236}">
                  <a16:creationId xmlns:a16="http://schemas.microsoft.com/office/drawing/2014/main" id="{DF5FE773-B9AE-4A3F-8EDC-165CE579BD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3" name="Freeform 41">
              <a:extLst>
                <a:ext uri="{FF2B5EF4-FFF2-40B4-BE49-F238E27FC236}">
                  <a16:creationId xmlns:a16="http://schemas.microsoft.com/office/drawing/2014/main" id="{4A03D7BE-B358-4F8B-85EA-65E0CBF2D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4" name="Freeform 42">
              <a:extLst>
                <a:ext uri="{FF2B5EF4-FFF2-40B4-BE49-F238E27FC236}">
                  <a16:creationId xmlns:a16="http://schemas.microsoft.com/office/drawing/2014/main" id="{A6548877-0957-435B-A419-389A278E57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5" name="Freeform 43">
              <a:extLst>
                <a:ext uri="{FF2B5EF4-FFF2-40B4-BE49-F238E27FC236}">
                  <a16:creationId xmlns:a16="http://schemas.microsoft.com/office/drawing/2014/main" id="{B2D5EA95-9E60-468A-8DA1-40F05C9BDA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6" name="Freeform 44">
              <a:extLst>
                <a:ext uri="{FF2B5EF4-FFF2-40B4-BE49-F238E27FC236}">
                  <a16:creationId xmlns:a16="http://schemas.microsoft.com/office/drawing/2014/main" id="{C9B409CE-11E5-40D1-8C9B-86614EAE2A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7" name="Rectangle 56">
              <a:extLst>
                <a:ext uri="{FF2B5EF4-FFF2-40B4-BE49-F238E27FC236}">
                  <a16:creationId xmlns:a16="http://schemas.microsoft.com/office/drawing/2014/main" id="{9E594AF5-DB50-4227-AC2F-10EE5233C41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58" name="Freeform 46">
              <a:extLst>
                <a:ext uri="{FF2B5EF4-FFF2-40B4-BE49-F238E27FC236}">
                  <a16:creationId xmlns:a16="http://schemas.microsoft.com/office/drawing/2014/main" id="{9335DCAF-74A2-4994-B5BF-1C079A40A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9" name="Freeform 47">
              <a:extLst>
                <a:ext uri="{FF2B5EF4-FFF2-40B4-BE49-F238E27FC236}">
                  <a16:creationId xmlns:a16="http://schemas.microsoft.com/office/drawing/2014/main" id="{1DC8E1A2-0C6B-4BA9-85F4-3645AED5DE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0" name="Freeform 48">
              <a:extLst>
                <a:ext uri="{FF2B5EF4-FFF2-40B4-BE49-F238E27FC236}">
                  <a16:creationId xmlns:a16="http://schemas.microsoft.com/office/drawing/2014/main" id="{28F38DE0-3BEE-441A-8212-E77DA2328A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1" name="Freeform 49">
              <a:extLst>
                <a:ext uri="{FF2B5EF4-FFF2-40B4-BE49-F238E27FC236}">
                  <a16:creationId xmlns:a16="http://schemas.microsoft.com/office/drawing/2014/main" id="{AE81208E-D239-496C-A312-506B0241B3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2" name="Freeform 50">
              <a:extLst>
                <a:ext uri="{FF2B5EF4-FFF2-40B4-BE49-F238E27FC236}">
                  <a16:creationId xmlns:a16="http://schemas.microsoft.com/office/drawing/2014/main" id="{242FE966-DDA4-4668-B8D6-C4B0D4C78E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3" name="Freeform 51">
              <a:extLst>
                <a:ext uri="{FF2B5EF4-FFF2-40B4-BE49-F238E27FC236}">
                  <a16:creationId xmlns:a16="http://schemas.microsoft.com/office/drawing/2014/main" id="{FB0A5F60-550F-4025-9DCE-6F42A7C06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4" name="Freeform 52">
              <a:extLst>
                <a:ext uri="{FF2B5EF4-FFF2-40B4-BE49-F238E27FC236}">
                  <a16:creationId xmlns:a16="http://schemas.microsoft.com/office/drawing/2014/main" id="{D7B61D18-4A61-44C9-A809-40639E8C1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5" name="Freeform 53">
              <a:extLst>
                <a:ext uri="{FF2B5EF4-FFF2-40B4-BE49-F238E27FC236}">
                  <a16:creationId xmlns:a16="http://schemas.microsoft.com/office/drawing/2014/main" id="{CB26E7EB-DC12-4BA7-B5DE-09EF2C1D0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6" name="Freeform 54">
              <a:extLst>
                <a:ext uri="{FF2B5EF4-FFF2-40B4-BE49-F238E27FC236}">
                  <a16:creationId xmlns:a16="http://schemas.microsoft.com/office/drawing/2014/main" id="{921237B4-9D85-4611-851F-5DBD71544A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7" name="Freeform 55">
              <a:extLst>
                <a:ext uri="{FF2B5EF4-FFF2-40B4-BE49-F238E27FC236}">
                  <a16:creationId xmlns:a16="http://schemas.microsoft.com/office/drawing/2014/main" id="{C91509DE-9FAA-4E84-BCC1-CDDBEA8AC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8" name="Freeform 56">
              <a:extLst>
                <a:ext uri="{FF2B5EF4-FFF2-40B4-BE49-F238E27FC236}">
                  <a16:creationId xmlns:a16="http://schemas.microsoft.com/office/drawing/2014/main" id="{C7029B06-6A09-4E46-BA86-F3C66DBDD4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9" name="Freeform 57">
              <a:extLst>
                <a:ext uri="{FF2B5EF4-FFF2-40B4-BE49-F238E27FC236}">
                  <a16:creationId xmlns:a16="http://schemas.microsoft.com/office/drawing/2014/main" id="{FF4ACFBF-D1F2-47B1-B0EB-F08C6508B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70" name="Freeform 58">
              <a:extLst>
                <a:ext uri="{FF2B5EF4-FFF2-40B4-BE49-F238E27FC236}">
                  <a16:creationId xmlns:a16="http://schemas.microsoft.com/office/drawing/2014/main" id="{A6FD1991-3A0E-4F63-BAD9-A98C298604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grpSp>
      <p:sp>
        <p:nvSpPr>
          <p:cNvPr id="9" name="Content Placeholder 8">
            <a:extLst>
              <a:ext uri="{FF2B5EF4-FFF2-40B4-BE49-F238E27FC236}">
                <a16:creationId xmlns:a16="http://schemas.microsoft.com/office/drawing/2014/main" id="{18870728-F581-663D-6D02-725AE8C516EB}"/>
              </a:ext>
            </a:extLst>
          </p:cNvPr>
          <p:cNvSpPr>
            <a:spLocks noGrp="1"/>
          </p:cNvSpPr>
          <p:nvPr>
            <p:ph idx="1"/>
          </p:nvPr>
        </p:nvSpPr>
        <p:spPr>
          <a:xfrm>
            <a:off x="7962519" y="2249487"/>
            <a:ext cx="3084892" cy="3541714"/>
          </a:xfrm>
        </p:spPr>
        <p:txBody>
          <a:bodyPr>
            <a:normAutofit/>
          </a:bodyPr>
          <a:lstStyle/>
          <a:p>
            <a:r>
              <a:rPr lang="en-US" sz="3600" dirty="0"/>
              <a:t>A pilot girl escaped from the great flood of Noah</a:t>
            </a:r>
          </a:p>
        </p:txBody>
      </p:sp>
      <p:sp>
        <p:nvSpPr>
          <p:cNvPr id="3" name="Date Placeholder 2">
            <a:extLst>
              <a:ext uri="{FF2B5EF4-FFF2-40B4-BE49-F238E27FC236}">
                <a16:creationId xmlns:a16="http://schemas.microsoft.com/office/drawing/2014/main" id="{5E00480C-DBF1-21B5-9E88-699C266E4BE5}"/>
              </a:ext>
            </a:extLst>
          </p:cNvPr>
          <p:cNvSpPr>
            <a:spLocks noGrp="1"/>
          </p:cNvSpPr>
          <p:nvPr>
            <p:ph type="dt" sz="half" idx="10"/>
          </p:nvPr>
        </p:nvSpPr>
        <p:spPr/>
        <p:txBody>
          <a:bodyPr/>
          <a:lstStyle/>
          <a:p>
            <a:fld id="{8F5A1FC0-F276-4B9A-8384-844F6D247A45}" type="datetime1">
              <a:rPr lang="en-US" smtClean="0"/>
              <a:t>4/27/2025</a:t>
            </a:fld>
            <a:endParaRPr lang="en-US" dirty="0"/>
          </a:p>
        </p:txBody>
      </p:sp>
      <p:sp>
        <p:nvSpPr>
          <p:cNvPr id="4" name="Footer Placeholder 3">
            <a:extLst>
              <a:ext uri="{FF2B5EF4-FFF2-40B4-BE49-F238E27FC236}">
                <a16:creationId xmlns:a16="http://schemas.microsoft.com/office/drawing/2014/main" id="{4EB86904-9295-2D9E-4893-C4C3131F0419}"/>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0650635B-F2D9-7A75-1B1B-8BF7CA16A79C}"/>
              </a:ext>
            </a:extLst>
          </p:cNvPr>
          <p:cNvSpPr>
            <a:spLocks noGrp="1"/>
          </p:cNvSpPr>
          <p:nvPr>
            <p:ph type="sldNum" sz="quarter" idx="12"/>
          </p:nvPr>
        </p:nvSpPr>
        <p:spPr/>
        <p:txBody>
          <a:bodyPr/>
          <a:lstStyle/>
          <a:p>
            <a:fld id="{C71F9C22-B22B-44CB-9767-FEAA46333133}" type="slidenum">
              <a:rPr lang="en-US" smtClean="0"/>
              <a:t>96</a:t>
            </a:fld>
            <a:endParaRPr lang="en-US" dirty="0"/>
          </a:p>
        </p:txBody>
      </p:sp>
    </p:spTree>
    <p:extLst>
      <p:ext uri="{BB962C8B-B14F-4D97-AF65-F5344CB8AC3E}">
        <p14:creationId xmlns:p14="http://schemas.microsoft.com/office/powerpoint/2010/main" val="191582601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E1DDAD8-1D10-4640-A034-BE90015E37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3" name="Rectangle 12">
              <a:extLst>
                <a:ext uri="{FF2B5EF4-FFF2-40B4-BE49-F238E27FC236}">
                  <a16:creationId xmlns:a16="http://schemas.microsoft.com/office/drawing/2014/main" id="{52FE7688-721D-4A97-B007-BDE056094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9E73A810-8571-4A9D-A3CB-336933AB4C0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sp>
        <p:nvSpPr>
          <p:cNvPr id="2" name="Title 1">
            <a:extLst>
              <a:ext uri="{FF2B5EF4-FFF2-40B4-BE49-F238E27FC236}">
                <a16:creationId xmlns:a16="http://schemas.microsoft.com/office/drawing/2014/main" id="{9DD5DB16-8407-E74F-FB14-FA05F3F83267}"/>
              </a:ext>
            </a:extLst>
          </p:cNvPr>
          <p:cNvSpPr>
            <a:spLocks noGrp="1"/>
          </p:cNvSpPr>
          <p:nvPr>
            <p:ph type="title"/>
          </p:nvPr>
        </p:nvSpPr>
        <p:spPr>
          <a:xfrm>
            <a:off x="7962519" y="618518"/>
            <a:ext cx="3084891" cy="1478570"/>
          </a:xfrm>
        </p:spPr>
        <p:txBody>
          <a:bodyPr>
            <a:normAutofit/>
          </a:bodyPr>
          <a:lstStyle/>
          <a:p>
            <a:r>
              <a:rPr lang="en-US" sz="3200" dirty="0"/>
              <a:t>After removing devises</a:t>
            </a:r>
          </a:p>
        </p:txBody>
      </p:sp>
      <p:pic>
        <p:nvPicPr>
          <p:cNvPr id="5" name="Content Placeholder 4" descr="A person lying down with eyes closed&#10;&#10;Description automatically generated">
            <a:extLst>
              <a:ext uri="{FF2B5EF4-FFF2-40B4-BE49-F238E27FC236}">
                <a16:creationId xmlns:a16="http://schemas.microsoft.com/office/drawing/2014/main" id="{46E02032-D921-8119-AA71-8E31965B5944}"/>
              </a:ext>
            </a:extLst>
          </p:cNvPr>
          <p:cNvPicPr>
            <a:picLocks noChangeAspect="1"/>
          </p:cNvPicPr>
          <p:nvPr/>
        </p:nvPicPr>
        <p:blipFill>
          <a:blip r:embed="rId4">
            <a:extLst>
              <a:ext uri="{28A0092B-C50C-407E-A947-70E740481C1C}">
                <a14:useLocalDpi xmlns:a14="http://schemas.microsoft.com/office/drawing/2010/main" val="0"/>
              </a:ext>
            </a:extLst>
          </a:blip>
          <a:srcRect l="12290" r="13039" b="-1"/>
          <a:stretch/>
        </p:blipFill>
        <p:spPr>
          <a:xfrm>
            <a:off x="-5597" y="10"/>
            <a:ext cx="7558541" cy="6857990"/>
          </a:xfrm>
          <a:prstGeom prst="rect">
            <a:avLst/>
          </a:prstGeom>
        </p:spPr>
      </p:pic>
      <p:grpSp>
        <p:nvGrpSpPr>
          <p:cNvPr id="16" name="Group 15">
            <a:extLst>
              <a:ext uri="{FF2B5EF4-FFF2-40B4-BE49-F238E27FC236}">
                <a16:creationId xmlns:a16="http://schemas.microsoft.com/office/drawing/2014/main" id="{FD642FB6-2808-4BC5-AE0B-7302C24B78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7" name="Rectangle 16">
              <a:extLst>
                <a:ext uri="{FF2B5EF4-FFF2-40B4-BE49-F238E27FC236}">
                  <a16:creationId xmlns:a16="http://schemas.microsoft.com/office/drawing/2014/main" id="{0B0B8F04-D9A7-48E5-A29C-51A66B59DF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8" name="Freeform 6">
              <a:extLst>
                <a:ext uri="{FF2B5EF4-FFF2-40B4-BE49-F238E27FC236}">
                  <a16:creationId xmlns:a16="http://schemas.microsoft.com/office/drawing/2014/main" id="{D6D18883-6BFF-42BB-8088-FCCF83F9CF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9" name="Freeform 7">
              <a:extLst>
                <a:ext uri="{FF2B5EF4-FFF2-40B4-BE49-F238E27FC236}">
                  <a16:creationId xmlns:a16="http://schemas.microsoft.com/office/drawing/2014/main" id="{1D0FEFB3-A009-4D0F-9107-C0B17786FB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 name="Rectangle 19">
              <a:extLst>
                <a:ext uri="{FF2B5EF4-FFF2-40B4-BE49-F238E27FC236}">
                  <a16:creationId xmlns:a16="http://schemas.microsoft.com/office/drawing/2014/main" id="{78E86C7F-B981-4448-8A1A-856F7124FF4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21" name="Freeform 9">
              <a:extLst>
                <a:ext uri="{FF2B5EF4-FFF2-40B4-BE49-F238E27FC236}">
                  <a16:creationId xmlns:a16="http://schemas.microsoft.com/office/drawing/2014/main" id="{4C6CFFD9-BA00-4184-8310-5FC9550954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2" name="Freeform 10">
              <a:extLst>
                <a:ext uri="{FF2B5EF4-FFF2-40B4-BE49-F238E27FC236}">
                  <a16:creationId xmlns:a16="http://schemas.microsoft.com/office/drawing/2014/main" id="{A1892DF3-4848-496C-8664-DFD32EE25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3" name="Freeform 11">
              <a:extLst>
                <a:ext uri="{FF2B5EF4-FFF2-40B4-BE49-F238E27FC236}">
                  <a16:creationId xmlns:a16="http://schemas.microsoft.com/office/drawing/2014/main" id="{D6DB8C30-651E-4D8F-A70C-163FC5842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4" name="Freeform 12">
              <a:extLst>
                <a:ext uri="{FF2B5EF4-FFF2-40B4-BE49-F238E27FC236}">
                  <a16:creationId xmlns:a16="http://schemas.microsoft.com/office/drawing/2014/main" id="{563DFB81-F969-4F44-BA6C-6347956423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5" name="Freeform 13">
              <a:extLst>
                <a:ext uri="{FF2B5EF4-FFF2-40B4-BE49-F238E27FC236}">
                  <a16:creationId xmlns:a16="http://schemas.microsoft.com/office/drawing/2014/main" id="{8E5DE346-AFCA-40DA-B5E2-93A86EA54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6" name="Freeform 14">
              <a:extLst>
                <a:ext uri="{FF2B5EF4-FFF2-40B4-BE49-F238E27FC236}">
                  <a16:creationId xmlns:a16="http://schemas.microsoft.com/office/drawing/2014/main" id="{77A34306-2AE8-43D0-9686-E97B3B53F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7" name="Freeform 15">
              <a:extLst>
                <a:ext uri="{FF2B5EF4-FFF2-40B4-BE49-F238E27FC236}">
                  <a16:creationId xmlns:a16="http://schemas.microsoft.com/office/drawing/2014/main" id="{B9CC10F0-FFCD-4CB9-AF4C-22722D20B7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8" name="Freeform 16">
              <a:extLst>
                <a:ext uri="{FF2B5EF4-FFF2-40B4-BE49-F238E27FC236}">
                  <a16:creationId xmlns:a16="http://schemas.microsoft.com/office/drawing/2014/main" id="{2A6B0E38-C962-4491-BFDA-75378B4D67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9" name="Freeform 17">
              <a:extLst>
                <a:ext uri="{FF2B5EF4-FFF2-40B4-BE49-F238E27FC236}">
                  <a16:creationId xmlns:a16="http://schemas.microsoft.com/office/drawing/2014/main" id="{655F640B-8407-487C-8696-F47451478E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0" name="Freeform 18">
              <a:extLst>
                <a:ext uri="{FF2B5EF4-FFF2-40B4-BE49-F238E27FC236}">
                  <a16:creationId xmlns:a16="http://schemas.microsoft.com/office/drawing/2014/main" id="{FAB4F099-4FF6-4410-A5B9-2A5355719C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1" name="Freeform 19">
              <a:extLst>
                <a:ext uri="{FF2B5EF4-FFF2-40B4-BE49-F238E27FC236}">
                  <a16:creationId xmlns:a16="http://schemas.microsoft.com/office/drawing/2014/main" id="{6FE80B6E-3DA9-4304-9925-12E578C4E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2" name="Freeform 20">
              <a:extLst>
                <a:ext uri="{FF2B5EF4-FFF2-40B4-BE49-F238E27FC236}">
                  <a16:creationId xmlns:a16="http://schemas.microsoft.com/office/drawing/2014/main" id="{67D1CB75-0CBA-4E13-924C-21F221D7BF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3" name="Freeform 21">
              <a:extLst>
                <a:ext uri="{FF2B5EF4-FFF2-40B4-BE49-F238E27FC236}">
                  <a16:creationId xmlns:a16="http://schemas.microsoft.com/office/drawing/2014/main" id="{F2CC783B-FA45-4777-A76A-982B285C7C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4" name="Freeform 22">
              <a:extLst>
                <a:ext uri="{FF2B5EF4-FFF2-40B4-BE49-F238E27FC236}">
                  <a16:creationId xmlns:a16="http://schemas.microsoft.com/office/drawing/2014/main" id="{D68F4DD3-D736-4B78-972E-F5128CFBE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5" name="Freeform 23">
              <a:extLst>
                <a:ext uri="{FF2B5EF4-FFF2-40B4-BE49-F238E27FC236}">
                  <a16:creationId xmlns:a16="http://schemas.microsoft.com/office/drawing/2014/main" id="{B14AF103-15B3-4796-A71A-297D37E176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6" name="Freeform 24">
              <a:extLst>
                <a:ext uri="{FF2B5EF4-FFF2-40B4-BE49-F238E27FC236}">
                  <a16:creationId xmlns:a16="http://schemas.microsoft.com/office/drawing/2014/main" id="{B0B240FB-0453-4B6F-9F9B-C2C3305AC5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7" name="Freeform 25">
              <a:extLst>
                <a:ext uri="{FF2B5EF4-FFF2-40B4-BE49-F238E27FC236}">
                  <a16:creationId xmlns:a16="http://schemas.microsoft.com/office/drawing/2014/main" id="{EBBBDCEE-433E-40F3-B49D-375CB162A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8" name="Freeform 26">
              <a:extLst>
                <a:ext uri="{FF2B5EF4-FFF2-40B4-BE49-F238E27FC236}">
                  <a16:creationId xmlns:a16="http://schemas.microsoft.com/office/drawing/2014/main" id="{09B123C6-141E-4A37-B5A7-27E7764FA1F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9" name="Freeform 27">
              <a:extLst>
                <a:ext uri="{FF2B5EF4-FFF2-40B4-BE49-F238E27FC236}">
                  <a16:creationId xmlns:a16="http://schemas.microsoft.com/office/drawing/2014/main" id="{1FA1F521-36A1-49FF-84A7-229E8970F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0" name="Freeform 28">
              <a:extLst>
                <a:ext uri="{FF2B5EF4-FFF2-40B4-BE49-F238E27FC236}">
                  <a16:creationId xmlns:a16="http://schemas.microsoft.com/office/drawing/2014/main" id="{DE512F89-D901-4487-A42C-02345EC5FC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1" name="Freeform 29">
              <a:extLst>
                <a:ext uri="{FF2B5EF4-FFF2-40B4-BE49-F238E27FC236}">
                  <a16:creationId xmlns:a16="http://schemas.microsoft.com/office/drawing/2014/main" id="{ED3ED0E5-3226-4B78-B3EA-C591824B8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2" name="Freeform 30">
              <a:extLst>
                <a:ext uri="{FF2B5EF4-FFF2-40B4-BE49-F238E27FC236}">
                  <a16:creationId xmlns:a16="http://schemas.microsoft.com/office/drawing/2014/main" id="{9CBB1F68-B6DE-4ECF-B20F-328F9811E2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3" name="Freeform 31">
              <a:extLst>
                <a:ext uri="{FF2B5EF4-FFF2-40B4-BE49-F238E27FC236}">
                  <a16:creationId xmlns:a16="http://schemas.microsoft.com/office/drawing/2014/main" id="{A566C551-9523-4D97-A8CF-5C91F436C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4" name="Freeform 32">
              <a:extLst>
                <a:ext uri="{FF2B5EF4-FFF2-40B4-BE49-F238E27FC236}">
                  <a16:creationId xmlns:a16="http://schemas.microsoft.com/office/drawing/2014/main" id="{9E166BA0-9268-4419-9332-2D30C21239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5" name="Rectangle 44">
              <a:extLst>
                <a:ext uri="{FF2B5EF4-FFF2-40B4-BE49-F238E27FC236}">
                  <a16:creationId xmlns:a16="http://schemas.microsoft.com/office/drawing/2014/main" id="{B700C031-AA54-4DC7-B8A2-2569B3FA653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46" name="Freeform 34">
              <a:extLst>
                <a:ext uri="{FF2B5EF4-FFF2-40B4-BE49-F238E27FC236}">
                  <a16:creationId xmlns:a16="http://schemas.microsoft.com/office/drawing/2014/main" id="{03045EC8-ECC8-473F-8786-DE266F05B1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7" name="Freeform 35">
              <a:extLst>
                <a:ext uri="{FF2B5EF4-FFF2-40B4-BE49-F238E27FC236}">
                  <a16:creationId xmlns:a16="http://schemas.microsoft.com/office/drawing/2014/main" id="{9337EBA2-5088-4A44-8C0B-A6EE78989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8" name="Freeform 36">
              <a:extLst>
                <a:ext uri="{FF2B5EF4-FFF2-40B4-BE49-F238E27FC236}">
                  <a16:creationId xmlns:a16="http://schemas.microsoft.com/office/drawing/2014/main" id="{3486A705-2593-45C9-A13E-8E2FB7C35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9" name="Freeform 37">
              <a:extLst>
                <a:ext uri="{FF2B5EF4-FFF2-40B4-BE49-F238E27FC236}">
                  <a16:creationId xmlns:a16="http://schemas.microsoft.com/office/drawing/2014/main" id="{F357321C-6DEE-4D02-A997-75E47EE0E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0" name="Freeform 38">
              <a:extLst>
                <a:ext uri="{FF2B5EF4-FFF2-40B4-BE49-F238E27FC236}">
                  <a16:creationId xmlns:a16="http://schemas.microsoft.com/office/drawing/2014/main" id="{D0B8F87F-3530-4BCD-A8E5-C1B83707B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1" name="Freeform 39">
              <a:extLst>
                <a:ext uri="{FF2B5EF4-FFF2-40B4-BE49-F238E27FC236}">
                  <a16:creationId xmlns:a16="http://schemas.microsoft.com/office/drawing/2014/main" id="{5BE86BA3-AB0E-4F70-A552-0D9EB9E98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2" name="Freeform 40">
              <a:extLst>
                <a:ext uri="{FF2B5EF4-FFF2-40B4-BE49-F238E27FC236}">
                  <a16:creationId xmlns:a16="http://schemas.microsoft.com/office/drawing/2014/main" id="{DF5FE773-B9AE-4A3F-8EDC-165CE579BD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3" name="Freeform 41">
              <a:extLst>
                <a:ext uri="{FF2B5EF4-FFF2-40B4-BE49-F238E27FC236}">
                  <a16:creationId xmlns:a16="http://schemas.microsoft.com/office/drawing/2014/main" id="{4A03D7BE-B358-4F8B-85EA-65E0CBF2D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4" name="Freeform 42">
              <a:extLst>
                <a:ext uri="{FF2B5EF4-FFF2-40B4-BE49-F238E27FC236}">
                  <a16:creationId xmlns:a16="http://schemas.microsoft.com/office/drawing/2014/main" id="{A6548877-0957-435B-A419-389A278E57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5" name="Freeform 43">
              <a:extLst>
                <a:ext uri="{FF2B5EF4-FFF2-40B4-BE49-F238E27FC236}">
                  <a16:creationId xmlns:a16="http://schemas.microsoft.com/office/drawing/2014/main" id="{B2D5EA95-9E60-468A-8DA1-40F05C9BDA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6" name="Freeform 44">
              <a:extLst>
                <a:ext uri="{FF2B5EF4-FFF2-40B4-BE49-F238E27FC236}">
                  <a16:creationId xmlns:a16="http://schemas.microsoft.com/office/drawing/2014/main" id="{C9B409CE-11E5-40D1-8C9B-86614EAE2A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7" name="Rectangle 56">
              <a:extLst>
                <a:ext uri="{FF2B5EF4-FFF2-40B4-BE49-F238E27FC236}">
                  <a16:creationId xmlns:a16="http://schemas.microsoft.com/office/drawing/2014/main" id="{9E594AF5-DB50-4227-AC2F-10EE5233C41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58" name="Freeform 46">
              <a:extLst>
                <a:ext uri="{FF2B5EF4-FFF2-40B4-BE49-F238E27FC236}">
                  <a16:creationId xmlns:a16="http://schemas.microsoft.com/office/drawing/2014/main" id="{9335DCAF-74A2-4994-B5BF-1C079A40A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9" name="Freeform 47">
              <a:extLst>
                <a:ext uri="{FF2B5EF4-FFF2-40B4-BE49-F238E27FC236}">
                  <a16:creationId xmlns:a16="http://schemas.microsoft.com/office/drawing/2014/main" id="{1DC8E1A2-0C6B-4BA9-85F4-3645AED5DE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0" name="Freeform 48">
              <a:extLst>
                <a:ext uri="{FF2B5EF4-FFF2-40B4-BE49-F238E27FC236}">
                  <a16:creationId xmlns:a16="http://schemas.microsoft.com/office/drawing/2014/main" id="{28F38DE0-3BEE-441A-8212-E77DA2328A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1" name="Freeform 49">
              <a:extLst>
                <a:ext uri="{FF2B5EF4-FFF2-40B4-BE49-F238E27FC236}">
                  <a16:creationId xmlns:a16="http://schemas.microsoft.com/office/drawing/2014/main" id="{AE81208E-D239-496C-A312-506B0241B3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2" name="Freeform 50">
              <a:extLst>
                <a:ext uri="{FF2B5EF4-FFF2-40B4-BE49-F238E27FC236}">
                  <a16:creationId xmlns:a16="http://schemas.microsoft.com/office/drawing/2014/main" id="{242FE966-DDA4-4668-B8D6-C4B0D4C78E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3" name="Freeform 51">
              <a:extLst>
                <a:ext uri="{FF2B5EF4-FFF2-40B4-BE49-F238E27FC236}">
                  <a16:creationId xmlns:a16="http://schemas.microsoft.com/office/drawing/2014/main" id="{FB0A5F60-550F-4025-9DCE-6F42A7C06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4" name="Freeform 52">
              <a:extLst>
                <a:ext uri="{FF2B5EF4-FFF2-40B4-BE49-F238E27FC236}">
                  <a16:creationId xmlns:a16="http://schemas.microsoft.com/office/drawing/2014/main" id="{D7B61D18-4A61-44C9-A809-40639E8C1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5" name="Freeform 53">
              <a:extLst>
                <a:ext uri="{FF2B5EF4-FFF2-40B4-BE49-F238E27FC236}">
                  <a16:creationId xmlns:a16="http://schemas.microsoft.com/office/drawing/2014/main" id="{CB26E7EB-DC12-4BA7-B5DE-09EF2C1D0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6" name="Freeform 54">
              <a:extLst>
                <a:ext uri="{FF2B5EF4-FFF2-40B4-BE49-F238E27FC236}">
                  <a16:creationId xmlns:a16="http://schemas.microsoft.com/office/drawing/2014/main" id="{921237B4-9D85-4611-851F-5DBD71544A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7" name="Freeform 55">
              <a:extLst>
                <a:ext uri="{FF2B5EF4-FFF2-40B4-BE49-F238E27FC236}">
                  <a16:creationId xmlns:a16="http://schemas.microsoft.com/office/drawing/2014/main" id="{C91509DE-9FAA-4E84-BCC1-CDDBEA8AC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8" name="Freeform 56">
              <a:extLst>
                <a:ext uri="{FF2B5EF4-FFF2-40B4-BE49-F238E27FC236}">
                  <a16:creationId xmlns:a16="http://schemas.microsoft.com/office/drawing/2014/main" id="{C7029B06-6A09-4E46-BA86-F3C66DBDD4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9" name="Freeform 57">
              <a:extLst>
                <a:ext uri="{FF2B5EF4-FFF2-40B4-BE49-F238E27FC236}">
                  <a16:creationId xmlns:a16="http://schemas.microsoft.com/office/drawing/2014/main" id="{FF4ACFBF-D1F2-47B1-B0EB-F08C6508B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70" name="Freeform 58">
              <a:extLst>
                <a:ext uri="{FF2B5EF4-FFF2-40B4-BE49-F238E27FC236}">
                  <a16:creationId xmlns:a16="http://schemas.microsoft.com/office/drawing/2014/main" id="{A6FD1991-3A0E-4F63-BAD9-A98C298604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grpSp>
      <p:sp>
        <p:nvSpPr>
          <p:cNvPr id="9" name="Content Placeholder 8">
            <a:extLst>
              <a:ext uri="{FF2B5EF4-FFF2-40B4-BE49-F238E27FC236}">
                <a16:creationId xmlns:a16="http://schemas.microsoft.com/office/drawing/2014/main" id="{515BAFA8-11B7-93BB-4A3F-06663A6A0EDF}"/>
              </a:ext>
            </a:extLst>
          </p:cNvPr>
          <p:cNvSpPr>
            <a:spLocks noGrp="1"/>
          </p:cNvSpPr>
          <p:nvPr>
            <p:ph idx="1"/>
          </p:nvPr>
        </p:nvSpPr>
        <p:spPr>
          <a:xfrm>
            <a:off x="7962519" y="2249487"/>
            <a:ext cx="3084892" cy="3541714"/>
          </a:xfrm>
        </p:spPr>
        <p:txBody>
          <a:bodyPr>
            <a:normAutofit/>
          </a:bodyPr>
          <a:lstStyle/>
          <a:p>
            <a:endParaRPr lang="en-US" sz="1800"/>
          </a:p>
        </p:txBody>
      </p:sp>
      <p:sp>
        <p:nvSpPr>
          <p:cNvPr id="3" name="Date Placeholder 2">
            <a:extLst>
              <a:ext uri="{FF2B5EF4-FFF2-40B4-BE49-F238E27FC236}">
                <a16:creationId xmlns:a16="http://schemas.microsoft.com/office/drawing/2014/main" id="{B54B2842-C1EA-80EB-5839-3BB2927DE815}"/>
              </a:ext>
            </a:extLst>
          </p:cNvPr>
          <p:cNvSpPr>
            <a:spLocks noGrp="1"/>
          </p:cNvSpPr>
          <p:nvPr>
            <p:ph type="dt" sz="half" idx="10"/>
          </p:nvPr>
        </p:nvSpPr>
        <p:spPr/>
        <p:txBody>
          <a:bodyPr/>
          <a:lstStyle/>
          <a:p>
            <a:fld id="{C5ED4B3D-FE17-46D9-8BE0-B4F5EC375812}" type="datetime1">
              <a:rPr lang="en-US" smtClean="0"/>
              <a:t>4/27/2025</a:t>
            </a:fld>
            <a:endParaRPr lang="en-US" dirty="0"/>
          </a:p>
        </p:txBody>
      </p:sp>
      <p:sp>
        <p:nvSpPr>
          <p:cNvPr id="4" name="Footer Placeholder 3">
            <a:extLst>
              <a:ext uri="{FF2B5EF4-FFF2-40B4-BE49-F238E27FC236}">
                <a16:creationId xmlns:a16="http://schemas.microsoft.com/office/drawing/2014/main" id="{1AE38405-98B2-A7FB-79CE-D059F20EECB4}"/>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5718DA2D-EDDC-5287-B738-81D906B4C2B5}"/>
              </a:ext>
            </a:extLst>
          </p:cNvPr>
          <p:cNvSpPr>
            <a:spLocks noGrp="1"/>
          </p:cNvSpPr>
          <p:nvPr>
            <p:ph type="sldNum" sz="quarter" idx="12"/>
          </p:nvPr>
        </p:nvSpPr>
        <p:spPr/>
        <p:txBody>
          <a:bodyPr/>
          <a:lstStyle/>
          <a:p>
            <a:fld id="{C71F9C22-B22B-44CB-9767-FEAA46333133}" type="slidenum">
              <a:rPr lang="en-US" smtClean="0"/>
              <a:t>97</a:t>
            </a:fld>
            <a:endParaRPr lang="en-US" dirty="0"/>
          </a:p>
        </p:txBody>
      </p:sp>
    </p:spTree>
    <p:extLst>
      <p:ext uri="{BB962C8B-B14F-4D97-AF65-F5344CB8AC3E}">
        <p14:creationId xmlns:p14="http://schemas.microsoft.com/office/powerpoint/2010/main" val="38674223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E1DDAD8-1D10-4640-A034-BE90015E37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3" name="Rectangle 12">
              <a:extLst>
                <a:ext uri="{FF2B5EF4-FFF2-40B4-BE49-F238E27FC236}">
                  <a16:creationId xmlns:a16="http://schemas.microsoft.com/office/drawing/2014/main" id="{52FE7688-721D-4A97-B007-BDE056094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9E73A810-8571-4A9D-A3CB-336933AB4C0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sp>
        <p:nvSpPr>
          <p:cNvPr id="2" name="Title 1">
            <a:extLst>
              <a:ext uri="{FF2B5EF4-FFF2-40B4-BE49-F238E27FC236}">
                <a16:creationId xmlns:a16="http://schemas.microsoft.com/office/drawing/2014/main" id="{3FC758A0-0703-2F05-4EBF-2E73DDC16DF5}"/>
              </a:ext>
            </a:extLst>
          </p:cNvPr>
          <p:cNvSpPr>
            <a:spLocks noGrp="1"/>
          </p:cNvSpPr>
          <p:nvPr>
            <p:ph type="title"/>
          </p:nvPr>
        </p:nvSpPr>
        <p:spPr>
          <a:xfrm>
            <a:off x="7962519" y="618518"/>
            <a:ext cx="3084891" cy="1478570"/>
          </a:xfrm>
        </p:spPr>
        <p:txBody>
          <a:bodyPr>
            <a:normAutofit/>
          </a:bodyPr>
          <a:lstStyle/>
          <a:p>
            <a:r>
              <a:rPr lang="en-US" sz="3200" dirty="0"/>
              <a:t>Their spaceship</a:t>
            </a:r>
          </a:p>
        </p:txBody>
      </p:sp>
      <p:pic>
        <p:nvPicPr>
          <p:cNvPr id="5" name="Content Placeholder 4" descr="A close-up of a stone&#10;&#10;Description automatically generated">
            <a:extLst>
              <a:ext uri="{FF2B5EF4-FFF2-40B4-BE49-F238E27FC236}">
                <a16:creationId xmlns:a16="http://schemas.microsoft.com/office/drawing/2014/main" id="{E4E00CB6-2638-65AB-AF63-6EA32575BCF8}"/>
              </a:ext>
            </a:extLst>
          </p:cNvPr>
          <p:cNvPicPr>
            <a:picLocks noChangeAspect="1"/>
          </p:cNvPicPr>
          <p:nvPr/>
        </p:nvPicPr>
        <p:blipFill>
          <a:blip r:embed="rId4">
            <a:extLst>
              <a:ext uri="{28A0092B-C50C-407E-A947-70E740481C1C}">
                <a14:useLocalDpi xmlns:a14="http://schemas.microsoft.com/office/drawing/2010/main" val="0"/>
              </a:ext>
            </a:extLst>
          </a:blip>
          <a:srcRect l="8246" r="2" b="2"/>
          <a:stretch/>
        </p:blipFill>
        <p:spPr>
          <a:xfrm>
            <a:off x="-5597" y="10"/>
            <a:ext cx="7558541" cy="6857990"/>
          </a:xfrm>
          <a:prstGeom prst="rect">
            <a:avLst/>
          </a:prstGeom>
        </p:spPr>
      </p:pic>
      <p:grpSp>
        <p:nvGrpSpPr>
          <p:cNvPr id="16" name="Group 15">
            <a:extLst>
              <a:ext uri="{FF2B5EF4-FFF2-40B4-BE49-F238E27FC236}">
                <a16:creationId xmlns:a16="http://schemas.microsoft.com/office/drawing/2014/main" id="{FD642FB6-2808-4BC5-AE0B-7302C24B78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7" name="Rectangle 16">
              <a:extLst>
                <a:ext uri="{FF2B5EF4-FFF2-40B4-BE49-F238E27FC236}">
                  <a16:creationId xmlns:a16="http://schemas.microsoft.com/office/drawing/2014/main" id="{0B0B8F04-D9A7-48E5-A29C-51A66B59DF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8" name="Freeform 6">
              <a:extLst>
                <a:ext uri="{FF2B5EF4-FFF2-40B4-BE49-F238E27FC236}">
                  <a16:creationId xmlns:a16="http://schemas.microsoft.com/office/drawing/2014/main" id="{D6D18883-6BFF-42BB-8088-FCCF83F9CF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9" name="Freeform 7">
              <a:extLst>
                <a:ext uri="{FF2B5EF4-FFF2-40B4-BE49-F238E27FC236}">
                  <a16:creationId xmlns:a16="http://schemas.microsoft.com/office/drawing/2014/main" id="{1D0FEFB3-A009-4D0F-9107-C0B17786FB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 name="Rectangle 19">
              <a:extLst>
                <a:ext uri="{FF2B5EF4-FFF2-40B4-BE49-F238E27FC236}">
                  <a16:creationId xmlns:a16="http://schemas.microsoft.com/office/drawing/2014/main" id="{78E86C7F-B981-4448-8A1A-856F7124FF4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21" name="Freeform 9">
              <a:extLst>
                <a:ext uri="{FF2B5EF4-FFF2-40B4-BE49-F238E27FC236}">
                  <a16:creationId xmlns:a16="http://schemas.microsoft.com/office/drawing/2014/main" id="{4C6CFFD9-BA00-4184-8310-5FC9550954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2" name="Freeform 10">
              <a:extLst>
                <a:ext uri="{FF2B5EF4-FFF2-40B4-BE49-F238E27FC236}">
                  <a16:creationId xmlns:a16="http://schemas.microsoft.com/office/drawing/2014/main" id="{A1892DF3-4848-496C-8664-DFD32EE25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3" name="Freeform 11">
              <a:extLst>
                <a:ext uri="{FF2B5EF4-FFF2-40B4-BE49-F238E27FC236}">
                  <a16:creationId xmlns:a16="http://schemas.microsoft.com/office/drawing/2014/main" id="{D6DB8C30-651E-4D8F-A70C-163FC5842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4" name="Freeform 12">
              <a:extLst>
                <a:ext uri="{FF2B5EF4-FFF2-40B4-BE49-F238E27FC236}">
                  <a16:creationId xmlns:a16="http://schemas.microsoft.com/office/drawing/2014/main" id="{563DFB81-F969-4F44-BA6C-6347956423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5" name="Freeform 13">
              <a:extLst>
                <a:ext uri="{FF2B5EF4-FFF2-40B4-BE49-F238E27FC236}">
                  <a16:creationId xmlns:a16="http://schemas.microsoft.com/office/drawing/2014/main" id="{8E5DE346-AFCA-40DA-B5E2-93A86EA54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6" name="Freeform 14">
              <a:extLst>
                <a:ext uri="{FF2B5EF4-FFF2-40B4-BE49-F238E27FC236}">
                  <a16:creationId xmlns:a16="http://schemas.microsoft.com/office/drawing/2014/main" id="{77A34306-2AE8-43D0-9686-E97B3B53F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7" name="Freeform 15">
              <a:extLst>
                <a:ext uri="{FF2B5EF4-FFF2-40B4-BE49-F238E27FC236}">
                  <a16:creationId xmlns:a16="http://schemas.microsoft.com/office/drawing/2014/main" id="{B9CC10F0-FFCD-4CB9-AF4C-22722D20B7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8" name="Freeform 16">
              <a:extLst>
                <a:ext uri="{FF2B5EF4-FFF2-40B4-BE49-F238E27FC236}">
                  <a16:creationId xmlns:a16="http://schemas.microsoft.com/office/drawing/2014/main" id="{2A6B0E38-C962-4491-BFDA-75378B4D67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9" name="Freeform 17">
              <a:extLst>
                <a:ext uri="{FF2B5EF4-FFF2-40B4-BE49-F238E27FC236}">
                  <a16:creationId xmlns:a16="http://schemas.microsoft.com/office/drawing/2014/main" id="{655F640B-8407-487C-8696-F47451478E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0" name="Freeform 18">
              <a:extLst>
                <a:ext uri="{FF2B5EF4-FFF2-40B4-BE49-F238E27FC236}">
                  <a16:creationId xmlns:a16="http://schemas.microsoft.com/office/drawing/2014/main" id="{FAB4F099-4FF6-4410-A5B9-2A5355719C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1" name="Freeform 19">
              <a:extLst>
                <a:ext uri="{FF2B5EF4-FFF2-40B4-BE49-F238E27FC236}">
                  <a16:creationId xmlns:a16="http://schemas.microsoft.com/office/drawing/2014/main" id="{6FE80B6E-3DA9-4304-9925-12E578C4E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2" name="Freeform 20">
              <a:extLst>
                <a:ext uri="{FF2B5EF4-FFF2-40B4-BE49-F238E27FC236}">
                  <a16:creationId xmlns:a16="http://schemas.microsoft.com/office/drawing/2014/main" id="{67D1CB75-0CBA-4E13-924C-21F221D7BF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3" name="Freeform 21">
              <a:extLst>
                <a:ext uri="{FF2B5EF4-FFF2-40B4-BE49-F238E27FC236}">
                  <a16:creationId xmlns:a16="http://schemas.microsoft.com/office/drawing/2014/main" id="{F2CC783B-FA45-4777-A76A-982B285C7C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4" name="Freeform 22">
              <a:extLst>
                <a:ext uri="{FF2B5EF4-FFF2-40B4-BE49-F238E27FC236}">
                  <a16:creationId xmlns:a16="http://schemas.microsoft.com/office/drawing/2014/main" id="{D68F4DD3-D736-4B78-972E-F5128CFBE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5" name="Freeform 23">
              <a:extLst>
                <a:ext uri="{FF2B5EF4-FFF2-40B4-BE49-F238E27FC236}">
                  <a16:creationId xmlns:a16="http://schemas.microsoft.com/office/drawing/2014/main" id="{B14AF103-15B3-4796-A71A-297D37E176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6" name="Freeform 24">
              <a:extLst>
                <a:ext uri="{FF2B5EF4-FFF2-40B4-BE49-F238E27FC236}">
                  <a16:creationId xmlns:a16="http://schemas.microsoft.com/office/drawing/2014/main" id="{B0B240FB-0453-4B6F-9F9B-C2C3305AC5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7" name="Freeform 25">
              <a:extLst>
                <a:ext uri="{FF2B5EF4-FFF2-40B4-BE49-F238E27FC236}">
                  <a16:creationId xmlns:a16="http://schemas.microsoft.com/office/drawing/2014/main" id="{EBBBDCEE-433E-40F3-B49D-375CB162A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8" name="Freeform 26">
              <a:extLst>
                <a:ext uri="{FF2B5EF4-FFF2-40B4-BE49-F238E27FC236}">
                  <a16:creationId xmlns:a16="http://schemas.microsoft.com/office/drawing/2014/main" id="{09B123C6-141E-4A37-B5A7-27E7764FA1F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9" name="Freeform 27">
              <a:extLst>
                <a:ext uri="{FF2B5EF4-FFF2-40B4-BE49-F238E27FC236}">
                  <a16:creationId xmlns:a16="http://schemas.microsoft.com/office/drawing/2014/main" id="{1FA1F521-36A1-49FF-84A7-229E8970F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0" name="Freeform 28">
              <a:extLst>
                <a:ext uri="{FF2B5EF4-FFF2-40B4-BE49-F238E27FC236}">
                  <a16:creationId xmlns:a16="http://schemas.microsoft.com/office/drawing/2014/main" id="{DE512F89-D901-4487-A42C-02345EC5FC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1" name="Freeform 29">
              <a:extLst>
                <a:ext uri="{FF2B5EF4-FFF2-40B4-BE49-F238E27FC236}">
                  <a16:creationId xmlns:a16="http://schemas.microsoft.com/office/drawing/2014/main" id="{ED3ED0E5-3226-4B78-B3EA-C591824B8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2" name="Freeform 30">
              <a:extLst>
                <a:ext uri="{FF2B5EF4-FFF2-40B4-BE49-F238E27FC236}">
                  <a16:creationId xmlns:a16="http://schemas.microsoft.com/office/drawing/2014/main" id="{9CBB1F68-B6DE-4ECF-B20F-328F9811E2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3" name="Freeform 31">
              <a:extLst>
                <a:ext uri="{FF2B5EF4-FFF2-40B4-BE49-F238E27FC236}">
                  <a16:creationId xmlns:a16="http://schemas.microsoft.com/office/drawing/2014/main" id="{A566C551-9523-4D97-A8CF-5C91F436C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4" name="Freeform 32">
              <a:extLst>
                <a:ext uri="{FF2B5EF4-FFF2-40B4-BE49-F238E27FC236}">
                  <a16:creationId xmlns:a16="http://schemas.microsoft.com/office/drawing/2014/main" id="{9E166BA0-9268-4419-9332-2D30C21239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5" name="Rectangle 44">
              <a:extLst>
                <a:ext uri="{FF2B5EF4-FFF2-40B4-BE49-F238E27FC236}">
                  <a16:creationId xmlns:a16="http://schemas.microsoft.com/office/drawing/2014/main" id="{B700C031-AA54-4DC7-B8A2-2569B3FA653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46" name="Freeform 34">
              <a:extLst>
                <a:ext uri="{FF2B5EF4-FFF2-40B4-BE49-F238E27FC236}">
                  <a16:creationId xmlns:a16="http://schemas.microsoft.com/office/drawing/2014/main" id="{03045EC8-ECC8-473F-8786-DE266F05B1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7" name="Freeform 35">
              <a:extLst>
                <a:ext uri="{FF2B5EF4-FFF2-40B4-BE49-F238E27FC236}">
                  <a16:creationId xmlns:a16="http://schemas.microsoft.com/office/drawing/2014/main" id="{9337EBA2-5088-4A44-8C0B-A6EE78989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8" name="Freeform 36">
              <a:extLst>
                <a:ext uri="{FF2B5EF4-FFF2-40B4-BE49-F238E27FC236}">
                  <a16:creationId xmlns:a16="http://schemas.microsoft.com/office/drawing/2014/main" id="{3486A705-2593-45C9-A13E-8E2FB7C35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9" name="Freeform 37">
              <a:extLst>
                <a:ext uri="{FF2B5EF4-FFF2-40B4-BE49-F238E27FC236}">
                  <a16:creationId xmlns:a16="http://schemas.microsoft.com/office/drawing/2014/main" id="{F357321C-6DEE-4D02-A997-75E47EE0E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0" name="Freeform 38">
              <a:extLst>
                <a:ext uri="{FF2B5EF4-FFF2-40B4-BE49-F238E27FC236}">
                  <a16:creationId xmlns:a16="http://schemas.microsoft.com/office/drawing/2014/main" id="{D0B8F87F-3530-4BCD-A8E5-C1B83707B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1" name="Freeform 39">
              <a:extLst>
                <a:ext uri="{FF2B5EF4-FFF2-40B4-BE49-F238E27FC236}">
                  <a16:creationId xmlns:a16="http://schemas.microsoft.com/office/drawing/2014/main" id="{5BE86BA3-AB0E-4F70-A552-0D9EB9E98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2" name="Freeform 40">
              <a:extLst>
                <a:ext uri="{FF2B5EF4-FFF2-40B4-BE49-F238E27FC236}">
                  <a16:creationId xmlns:a16="http://schemas.microsoft.com/office/drawing/2014/main" id="{DF5FE773-B9AE-4A3F-8EDC-165CE579BD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3" name="Freeform 41">
              <a:extLst>
                <a:ext uri="{FF2B5EF4-FFF2-40B4-BE49-F238E27FC236}">
                  <a16:creationId xmlns:a16="http://schemas.microsoft.com/office/drawing/2014/main" id="{4A03D7BE-B358-4F8B-85EA-65E0CBF2D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4" name="Freeform 42">
              <a:extLst>
                <a:ext uri="{FF2B5EF4-FFF2-40B4-BE49-F238E27FC236}">
                  <a16:creationId xmlns:a16="http://schemas.microsoft.com/office/drawing/2014/main" id="{A6548877-0957-435B-A419-389A278E57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5" name="Freeform 43">
              <a:extLst>
                <a:ext uri="{FF2B5EF4-FFF2-40B4-BE49-F238E27FC236}">
                  <a16:creationId xmlns:a16="http://schemas.microsoft.com/office/drawing/2014/main" id="{B2D5EA95-9E60-468A-8DA1-40F05C9BDA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6" name="Freeform 44">
              <a:extLst>
                <a:ext uri="{FF2B5EF4-FFF2-40B4-BE49-F238E27FC236}">
                  <a16:creationId xmlns:a16="http://schemas.microsoft.com/office/drawing/2014/main" id="{C9B409CE-11E5-40D1-8C9B-86614EAE2A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7" name="Rectangle 56">
              <a:extLst>
                <a:ext uri="{FF2B5EF4-FFF2-40B4-BE49-F238E27FC236}">
                  <a16:creationId xmlns:a16="http://schemas.microsoft.com/office/drawing/2014/main" id="{9E594AF5-DB50-4227-AC2F-10EE5233C41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58" name="Freeform 46">
              <a:extLst>
                <a:ext uri="{FF2B5EF4-FFF2-40B4-BE49-F238E27FC236}">
                  <a16:creationId xmlns:a16="http://schemas.microsoft.com/office/drawing/2014/main" id="{9335DCAF-74A2-4994-B5BF-1C079A40A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9" name="Freeform 47">
              <a:extLst>
                <a:ext uri="{FF2B5EF4-FFF2-40B4-BE49-F238E27FC236}">
                  <a16:creationId xmlns:a16="http://schemas.microsoft.com/office/drawing/2014/main" id="{1DC8E1A2-0C6B-4BA9-85F4-3645AED5DE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0" name="Freeform 48">
              <a:extLst>
                <a:ext uri="{FF2B5EF4-FFF2-40B4-BE49-F238E27FC236}">
                  <a16:creationId xmlns:a16="http://schemas.microsoft.com/office/drawing/2014/main" id="{28F38DE0-3BEE-441A-8212-E77DA2328A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1" name="Freeform 49">
              <a:extLst>
                <a:ext uri="{FF2B5EF4-FFF2-40B4-BE49-F238E27FC236}">
                  <a16:creationId xmlns:a16="http://schemas.microsoft.com/office/drawing/2014/main" id="{AE81208E-D239-496C-A312-506B0241B3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2" name="Freeform 50">
              <a:extLst>
                <a:ext uri="{FF2B5EF4-FFF2-40B4-BE49-F238E27FC236}">
                  <a16:creationId xmlns:a16="http://schemas.microsoft.com/office/drawing/2014/main" id="{242FE966-DDA4-4668-B8D6-C4B0D4C78E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3" name="Freeform 51">
              <a:extLst>
                <a:ext uri="{FF2B5EF4-FFF2-40B4-BE49-F238E27FC236}">
                  <a16:creationId xmlns:a16="http://schemas.microsoft.com/office/drawing/2014/main" id="{FB0A5F60-550F-4025-9DCE-6F42A7C06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4" name="Freeform 52">
              <a:extLst>
                <a:ext uri="{FF2B5EF4-FFF2-40B4-BE49-F238E27FC236}">
                  <a16:creationId xmlns:a16="http://schemas.microsoft.com/office/drawing/2014/main" id="{D7B61D18-4A61-44C9-A809-40639E8C1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5" name="Freeform 53">
              <a:extLst>
                <a:ext uri="{FF2B5EF4-FFF2-40B4-BE49-F238E27FC236}">
                  <a16:creationId xmlns:a16="http://schemas.microsoft.com/office/drawing/2014/main" id="{CB26E7EB-DC12-4BA7-B5DE-09EF2C1D0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6" name="Freeform 54">
              <a:extLst>
                <a:ext uri="{FF2B5EF4-FFF2-40B4-BE49-F238E27FC236}">
                  <a16:creationId xmlns:a16="http://schemas.microsoft.com/office/drawing/2014/main" id="{921237B4-9D85-4611-851F-5DBD71544A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7" name="Freeform 55">
              <a:extLst>
                <a:ext uri="{FF2B5EF4-FFF2-40B4-BE49-F238E27FC236}">
                  <a16:creationId xmlns:a16="http://schemas.microsoft.com/office/drawing/2014/main" id="{C91509DE-9FAA-4E84-BCC1-CDDBEA8AC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8" name="Freeform 56">
              <a:extLst>
                <a:ext uri="{FF2B5EF4-FFF2-40B4-BE49-F238E27FC236}">
                  <a16:creationId xmlns:a16="http://schemas.microsoft.com/office/drawing/2014/main" id="{C7029B06-6A09-4E46-BA86-F3C66DBDD4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9" name="Freeform 57">
              <a:extLst>
                <a:ext uri="{FF2B5EF4-FFF2-40B4-BE49-F238E27FC236}">
                  <a16:creationId xmlns:a16="http://schemas.microsoft.com/office/drawing/2014/main" id="{FF4ACFBF-D1F2-47B1-B0EB-F08C6508B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70" name="Freeform 58">
              <a:extLst>
                <a:ext uri="{FF2B5EF4-FFF2-40B4-BE49-F238E27FC236}">
                  <a16:creationId xmlns:a16="http://schemas.microsoft.com/office/drawing/2014/main" id="{A6FD1991-3A0E-4F63-BAD9-A98C298604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grpSp>
      <p:sp>
        <p:nvSpPr>
          <p:cNvPr id="9" name="Content Placeholder 8">
            <a:extLst>
              <a:ext uri="{FF2B5EF4-FFF2-40B4-BE49-F238E27FC236}">
                <a16:creationId xmlns:a16="http://schemas.microsoft.com/office/drawing/2014/main" id="{09DB012D-8F5F-C6F1-6655-DA0D5D319719}"/>
              </a:ext>
            </a:extLst>
          </p:cNvPr>
          <p:cNvSpPr>
            <a:spLocks noGrp="1"/>
          </p:cNvSpPr>
          <p:nvPr>
            <p:ph idx="1"/>
          </p:nvPr>
        </p:nvSpPr>
        <p:spPr>
          <a:xfrm>
            <a:off x="7846631" y="2259806"/>
            <a:ext cx="4224718" cy="3541714"/>
          </a:xfrm>
        </p:spPr>
        <p:txBody>
          <a:bodyPr>
            <a:normAutofit/>
          </a:bodyPr>
          <a:lstStyle/>
          <a:p>
            <a:r>
              <a:rPr lang="en-US" sz="3600" dirty="0"/>
              <a:t>3370meter long</a:t>
            </a:r>
          </a:p>
          <a:p>
            <a:r>
              <a:rPr lang="en-US" sz="3600" dirty="0"/>
              <a:t>500 meters high</a:t>
            </a:r>
          </a:p>
        </p:txBody>
      </p:sp>
      <p:sp>
        <p:nvSpPr>
          <p:cNvPr id="3" name="Date Placeholder 2">
            <a:extLst>
              <a:ext uri="{FF2B5EF4-FFF2-40B4-BE49-F238E27FC236}">
                <a16:creationId xmlns:a16="http://schemas.microsoft.com/office/drawing/2014/main" id="{EE081FBD-713B-7F1E-B1A7-61D8D3A84EC9}"/>
              </a:ext>
            </a:extLst>
          </p:cNvPr>
          <p:cNvSpPr>
            <a:spLocks noGrp="1"/>
          </p:cNvSpPr>
          <p:nvPr>
            <p:ph type="dt" sz="half" idx="10"/>
          </p:nvPr>
        </p:nvSpPr>
        <p:spPr/>
        <p:txBody>
          <a:bodyPr/>
          <a:lstStyle/>
          <a:p>
            <a:fld id="{52AAF7E0-A137-4D9E-92F3-1C8133BD7244}" type="datetime1">
              <a:rPr lang="en-US" smtClean="0"/>
              <a:t>4/27/2025</a:t>
            </a:fld>
            <a:endParaRPr lang="en-US" dirty="0"/>
          </a:p>
        </p:txBody>
      </p:sp>
      <p:sp>
        <p:nvSpPr>
          <p:cNvPr id="4" name="Footer Placeholder 3">
            <a:extLst>
              <a:ext uri="{FF2B5EF4-FFF2-40B4-BE49-F238E27FC236}">
                <a16:creationId xmlns:a16="http://schemas.microsoft.com/office/drawing/2014/main" id="{A21B1D50-82CE-424E-3D6A-823F2CDB08DF}"/>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D76E11D9-65EF-99D5-130B-F9331C6B4D9C}"/>
              </a:ext>
            </a:extLst>
          </p:cNvPr>
          <p:cNvSpPr>
            <a:spLocks noGrp="1"/>
          </p:cNvSpPr>
          <p:nvPr>
            <p:ph type="sldNum" sz="quarter" idx="12"/>
          </p:nvPr>
        </p:nvSpPr>
        <p:spPr/>
        <p:txBody>
          <a:bodyPr/>
          <a:lstStyle/>
          <a:p>
            <a:fld id="{C71F9C22-B22B-44CB-9767-FEAA46333133}" type="slidenum">
              <a:rPr lang="en-US" smtClean="0"/>
              <a:t>98</a:t>
            </a:fld>
            <a:endParaRPr lang="en-US" dirty="0"/>
          </a:p>
        </p:txBody>
      </p:sp>
    </p:spTree>
    <p:extLst>
      <p:ext uri="{BB962C8B-B14F-4D97-AF65-F5344CB8AC3E}">
        <p14:creationId xmlns:p14="http://schemas.microsoft.com/office/powerpoint/2010/main" val="224510095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E1DDAD8-1D10-4640-A034-BE90015E37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3" name="Rectangle 12">
              <a:extLst>
                <a:ext uri="{FF2B5EF4-FFF2-40B4-BE49-F238E27FC236}">
                  <a16:creationId xmlns:a16="http://schemas.microsoft.com/office/drawing/2014/main" id="{52FE7688-721D-4A97-B007-BDE056094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9E73A810-8571-4A9D-A3CB-336933AB4C0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sp>
        <p:nvSpPr>
          <p:cNvPr id="2" name="Title 1">
            <a:extLst>
              <a:ext uri="{FF2B5EF4-FFF2-40B4-BE49-F238E27FC236}">
                <a16:creationId xmlns:a16="http://schemas.microsoft.com/office/drawing/2014/main" id="{5C820F52-84B4-8F1B-65FC-64239DD54F99}"/>
              </a:ext>
            </a:extLst>
          </p:cNvPr>
          <p:cNvSpPr>
            <a:spLocks noGrp="1"/>
          </p:cNvSpPr>
          <p:nvPr>
            <p:ph type="title"/>
          </p:nvPr>
        </p:nvSpPr>
        <p:spPr>
          <a:xfrm>
            <a:off x="7962519" y="618518"/>
            <a:ext cx="3534156" cy="1478570"/>
          </a:xfrm>
        </p:spPr>
        <p:txBody>
          <a:bodyPr>
            <a:normAutofit/>
          </a:bodyPr>
          <a:lstStyle/>
          <a:p>
            <a:r>
              <a:rPr lang="en-US" sz="3200" dirty="0"/>
              <a:t>Reconstruction</a:t>
            </a:r>
          </a:p>
        </p:txBody>
      </p:sp>
      <p:pic>
        <p:nvPicPr>
          <p:cNvPr id="5" name="Content Placeholder 4" descr="A person with a mole on her forehead&#10;&#10;Description automatically generated">
            <a:extLst>
              <a:ext uri="{FF2B5EF4-FFF2-40B4-BE49-F238E27FC236}">
                <a16:creationId xmlns:a16="http://schemas.microsoft.com/office/drawing/2014/main" id="{6C23924C-04DE-1773-D52E-3A1B674EF5A0}"/>
              </a:ext>
            </a:extLst>
          </p:cNvPr>
          <p:cNvPicPr>
            <a:picLocks noChangeAspect="1"/>
          </p:cNvPicPr>
          <p:nvPr/>
        </p:nvPicPr>
        <p:blipFill>
          <a:blip r:embed="rId4">
            <a:extLst>
              <a:ext uri="{28A0092B-C50C-407E-A947-70E740481C1C}">
                <a14:useLocalDpi xmlns:a14="http://schemas.microsoft.com/office/drawing/2010/main" val="0"/>
              </a:ext>
            </a:extLst>
          </a:blip>
          <a:srcRect l="17853" r="8854"/>
          <a:stretch/>
        </p:blipFill>
        <p:spPr>
          <a:xfrm>
            <a:off x="-5597" y="10"/>
            <a:ext cx="7558541" cy="6857990"/>
          </a:xfrm>
          <a:prstGeom prst="rect">
            <a:avLst/>
          </a:prstGeom>
        </p:spPr>
      </p:pic>
      <p:grpSp>
        <p:nvGrpSpPr>
          <p:cNvPr id="16" name="Group 15">
            <a:extLst>
              <a:ext uri="{FF2B5EF4-FFF2-40B4-BE49-F238E27FC236}">
                <a16:creationId xmlns:a16="http://schemas.microsoft.com/office/drawing/2014/main" id="{FD642FB6-2808-4BC5-AE0B-7302C24B78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7" name="Rectangle 16">
              <a:extLst>
                <a:ext uri="{FF2B5EF4-FFF2-40B4-BE49-F238E27FC236}">
                  <a16:creationId xmlns:a16="http://schemas.microsoft.com/office/drawing/2014/main" id="{0B0B8F04-D9A7-48E5-A29C-51A66B59DF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8" name="Freeform 6">
              <a:extLst>
                <a:ext uri="{FF2B5EF4-FFF2-40B4-BE49-F238E27FC236}">
                  <a16:creationId xmlns:a16="http://schemas.microsoft.com/office/drawing/2014/main" id="{D6D18883-6BFF-42BB-8088-FCCF83F9CF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9" name="Freeform 7">
              <a:extLst>
                <a:ext uri="{FF2B5EF4-FFF2-40B4-BE49-F238E27FC236}">
                  <a16:creationId xmlns:a16="http://schemas.microsoft.com/office/drawing/2014/main" id="{1D0FEFB3-A009-4D0F-9107-C0B17786FB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 name="Rectangle 19">
              <a:extLst>
                <a:ext uri="{FF2B5EF4-FFF2-40B4-BE49-F238E27FC236}">
                  <a16:creationId xmlns:a16="http://schemas.microsoft.com/office/drawing/2014/main" id="{78E86C7F-B981-4448-8A1A-856F7124FF4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21" name="Freeform 9">
              <a:extLst>
                <a:ext uri="{FF2B5EF4-FFF2-40B4-BE49-F238E27FC236}">
                  <a16:creationId xmlns:a16="http://schemas.microsoft.com/office/drawing/2014/main" id="{4C6CFFD9-BA00-4184-8310-5FC9550954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2" name="Freeform 10">
              <a:extLst>
                <a:ext uri="{FF2B5EF4-FFF2-40B4-BE49-F238E27FC236}">
                  <a16:creationId xmlns:a16="http://schemas.microsoft.com/office/drawing/2014/main" id="{A1892DF3-4848-496C-8664-DFD32EE25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3" name="Freeform 11">
              <a:extLst>
                <a:ext uri="{FF2B5EF4-FFF2-40B4-BE49-F238E27FC236}">
                  <a16:creationId xmlns:a16="http://schemas.microsoft.com/office/drawing/2014/main" id="{D6DB8C30-651E-4D8F-A70C-163FC5842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4" name="Freeform 12">
              <a:extLst>
                <a:ext uri="{FF2B5EF4-FFF2-40B4-BE49-F238E27FC236}">
                  <a16:creationId xmlns:a16="http://schemas.microsoft.com/office/drawing/2014/main" id="{563DFB81-F969-4F44-BA6C-6347956423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5" name="Freeform 13">
              <a:extLst>
                <a:ext uri="{FF2B5EF4-FFF2-40B4-BE49-F238E27FC236}">
                  <a16:creationId xmlns:a16="http://schemas.microsoft.com/office/drawing/2014/main" id="{8E5DE346-AFCA-40DA-B5E2-93A86EA54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6" name="Freeform 14">
              <a:extLst>
                <a:ext uri="{FF2B5EF4-FFF2-40B4-BE49-F238E27FC236}">
                  <a16:creationId xmlns:a16="http://schemas.microsoft.com/office/drawing/2014/main" id="{77A34306-2AE8-43D0-9686-E97B3B53F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7" name="Freeform 15">
              <a:extLst>
                <a:ext uri="{FF2B5EF4-FFF2-40B4-BE49-F238E27FC236}">
                  <a16:creationId xmlns:a16="http://schemas.microsoft.com/office/drawing/2014/main" id="{B9CC10F0-FFCD-4CB9-AF4C-22722D20B7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8" name="Freeform 16">
              <a:extLst>
                <a:ext uri="{FF2B5EF4-FFF2-40B4-BE49-F238E27FC236}">
                  <a16:creationId xmlns:a16="http://schemas.microsoft.com/office/drawing/2014/main" id="{2A6B0E38-C962-4491-BFDA-75378B4D67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9" name="Freeform 17">
              <a:extLst>
                <a:ext uri="{FF2B5EF4-FFF2-40B4-BE49-F238E27FC236}">
                  <a16:creationId xmlns:a16="http://schemas.microsoft.com/office/drawing/2014/main" id="{655F640B-8407-487C-8696-F47451478E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0" name="Freeform 18">
              <a:extLst>
                <a:ext uri="{FF2B5EF4-FFF2-40B4-BE49-F238E27FC236}">
                  <a16:creationId xmlns:a16="http://schemas.microsoft.com/office/drawing/2014/main" id="{FAB4F099-4FF6-4410-A5B9-2A5355719C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1" name="Freeform 19">
              <a:extLst>
                <a:ext uri="{FF2B5EF4-FFF2-40B4-BE49-F238E27FC236}">
                  <a16:creationId xmlns:a16="http://schemas.microsoft.com/office/drawing/2014/main" id="{6FE80B6E-3DA9-4304-9925-12E578C4E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2" name="Freeform 20">
              <a:extLst>
                <a:ext uri="{FF2B5EF4-FFF2-40B4-BE49-F238E27FC236}">
                  <a16:creationId xmlns:a16="http://schemas.microsoft.com/office/drawing/2014/main" id="{67D1CB75-0CBA-4E13-924C-21F221D7BF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3" name="Freeform 21">
              <a:extLst>
                <a:ext uri="{FF2B5EF4-FFF2-40B4-BE49-F238E27FC236}">
                  <a16:creationId xmlns:a16="http://schemas.microsoft.com/office/drawing/2014/main" id="{F2CC783B-FA45-4777-A76A-982B285C7C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4" name="Freeform 22">
              <a:extLst>
                <a:ext uri="{FF2B5EF4-FFF2-40B4-BE49-F238E27FC236}">
                  <a16:creationId xmlns:a16="http://schemas.microsoft.com/office/drawing/2014/main" id="{D68F4DD3-D736-4B78-972E-F5128CFBE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5" name="Freeform 23">
              <a:extLst>
                <a:ext uri="{FF2B5EF4-FFF2-40B4-BE49-F238E27FC236}">
                  <a16:creationId xmlns:a16="http://schemas.microsoft.com/office/drawing/2014/main" id="{B14AF103-15B3-4796-A71A-297D37E176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6" name="Freeform 24">
              <a:extLst>
                <a:ext uri="{FF2B5EF4-FFF2-40B4-BE49-F238E27FC236}">
                  <a16:creationId xmlns:a16="http://schemas.microsoft.com/office/drawing/2014/main" id="{B0B240FB-0453-4B6F-9F9B-C2C3305AC5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7" name="Freeform 25">
              <a:extLst>
                <a:ext uri="{FF2B5EF4-FFF2-40B4-BE49-F238E27FC236}">
                  <a16:creationId xmlns:a16="http://schemas.microsoft.com/office/drawing/2014/main" id="{EBBBDCEE-433E-40F3-B49D-375CB162A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8" name="Freeform 26">
              <a:extLst>
                <a:ext uri="{FF2B5EF4-FFF2-40B4-BE49-F238E27FC236}">
                  <a16:creationId xmlns:a16="http://schemas.microsoft.com/office/drawing/2014/main" id="{09B123C6-141E-4A37-B5A7-27E7764FA1F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9" name="Freeform 27">
              <a:extLst>
                <a:ext uri="{FF2B5EF4-FFF2-40B4-BE49-F238E27FC236}">
                  <a16:creationId xmlns:a16="http://schemas.microsoft.com/office/drawing/2014/main" id="{1FA1F521-36A1-49FF-84A7-229E8970F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0" name="Freeform 28">
              <a:extLst>
                <a:ext uri="{FF2B5EF4-FFF2-40B4-BE49-F238E27FC236}">
                  <a16:creationId xmlns:a16="http://schemas.microsoft.com/office/drawing/2014/main" id="{DE512F89-D901-4487-A42C-02345EC5FC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1" name="Freeform 29">
              <a:extLst>
                <a:ext uri="{FF2B5EF4-FFF2-40B4-BE49-F238E27FC236}">
                  <a16:creationId xmlns:a16="http://schemas.microsoft.com/office/drawing/2014/main" id="{ED3ED0E5-3226-4B78-B3EA-C591824B8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2" name="Freeform 30">
              <a:extLst>
                <a:ext uri="{FF2B5EF4-FFF2-40B4-BE49-F238E27FC236}">
                  <a16:creationId xmlns:a16="http://schemas.microsoft.com/office/drawing/2014/main" id="{9CBB1F68-B6DE-4ECF-B20F-328F9811E2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3" name="Freeform 31">
              <a:extLst>
                <a:ext uri="{FF2B5EF4-FFF2-40B4-BE49-F238E27FC236}">
                  <a16:creationId xmlns:a16="http://schemas.microsoft.com/office/drawing/2014/main" id="{A566C551-9523-4D97-A8CF-5C91F436C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4" name="Freeform 32">
              <a:extLst>
                <a:ext uri="{FF2B5EF4-FFF2-40B4-BE49-F238E27FC236}">
                  <a16:creationId xmlns:a16="http://schemas.microsoft.com/office/drawing/2014/main" id="{9E166BA0-9268-4419-9332-2D30C21239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5" name="Rectangle 44">
              <a:extLst>
                <a:ext uri="{FF2B5EF4-FFF2-40B4-BE49-F238E27FC236}">
                  <a16:creationId xmlns:a16="http://schemas.microsoft.com/office/drawing/2014/main" id="{B700C031-AA54-4DC7-B8A2-2569B3FA653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46" name="Freeform 34">
              <a:extLst>
                <a:ext uri="{FF2B5EF4-FFF2-40B4-BE49-F238E27FC236}">
                  <a16:creationId xmlns:a16="http://schemas.microsoft.com/office/drawing/2014/main" id="{03045EC8-ECC8-473F-8786-DE266F05B1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7" name="Freeform 35">
              <a:extLst>
                <a:ext uri="{FF2B5EF4-FFF2-40B4-BE49-F238E27FC236}">
                  <a16:creationId xmlns:a16="http://schemas.microsoft.com/office/drawing/2014/main" id="{9337EBA2-5088-4A44-8C0B-A6EE78989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8" name="Freeform 36">
              <a:extLst>
                <a:ext uri="{FF2B5EF4-FFF2-40B4-BE49-F238E27FC236}">
                  <a16:creationId xmlns:a16="http://schemas.microsoft.com/office/drawing/2014/main" id="{3486A705-2593-45C9-A13E-8E2FB7C35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9" name="Freeform 37">
              <a:extLst>
                <a:ext uri="{FF2B5EF4-FFF2-40B4-BE49-F238E27FC236}">
                  <a16:creationId xmlns:a16="http://schemas.microsoft.com/office/drawing/2014/main" id="{F357321C-6DEE-4D02-A997-75E47EE0E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0" name="Freeform 38">
              <a:extLst>
                <a:ext uri="{FF2B5EF4-FFF2-40B4-BE49-F238E27FC236}">
                  <a16:creationId xmlns:a16="http://schemas.microsoft.com/office/drawing/2014/main" id="{D0B8F87F-3530-4BCD-A8E5-C1B83707B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1" name="Freeform 39">
              <a:extLst>
                <a:ext uri="{FF2B5EF4-FFF2-40B4-BE49-F238E27FC236}">
                  <a16:creationId xmlns:a16="http://schemas.microsoft.com/office/drawing/2014/main" id="{5BE86BA3-AB0E-4F70-A552-0D9EB9E98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2" name="Freeform 40">
              <a:extLst>
                <a:ext uri="{FF2B5EF4-FFF2-40B4-BE49-F238E27FC236}">
                  <a16:creationId xmlns:a16="http://schemas.microsoft.com/office/drawing/2014/main" id="{DF5FE773-B9AE-4A3F-8EDC-165CE579BD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3" name="Freeform 41">
              <a:extLst>
                <a:ext uri="{FF2B5EF4-FFF2-40B4-BE49-F238E27FC236}">
                  <a16:creationId xmlns:a16="http://schemas.microsoft.com/office/drawing/2014/main" id="{4A03D7BE-B358-4F8B-85EA-65E0CBF2D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4" name="Freeform 42">
              <a:extLst>
                <a:ext uri="{FF2B5EF4-FFF2-40B4-BE49-F238E27FC236}">
                  <a16:creationId xmlns:a16="http://schemas.microsoft.com/office/drawing/2014/main" id="{A6548877-0957-435B-A419-389A278E57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5" name="Freeform 43">
              <a:extLst>
                <a:ext uri="{FF2B5EF4-FFF2-40B4-BE49-F238E27FC236}">
                  <a16:creationId xmlns:a16="http://schemas.microsoft.com/office/drawing/2014/main" id="{B2D5EA95-9E60-468A-8DA1-40F05C9BDA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6" name="Freeform 44">
              <a:extLst>
                <a:ext uri="{FF2B5EF4-FFF2-40B4-BE49-F238E27FC236}">
                  <a16:creationId xmlns:a16="http://schemas.microsoft.com/office/drawing/2014/main" id="{C9B409CE-11E5-40D1-8C9B-86614EAE2A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7" name="Rectangle 56">
              <a:extLst>
                <a:ext uri="{FF2B5EF4-FFF2-40B4-BE49-F238E27FC236}">
                  <a16:creationId xmlns:a16="http://schemas.microsoft.com/office/drawing/2014/main" id="{9E594AF5-DB50-4227-AC2F-10EE5233C41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58" name="Freeform 46">
              <a:extLst>
                <a:ext uri="{FF2B5EF4-FFF2-40B4-BE49-F238E27FC236}">
                  <a16:creationId xmlns:a16="http://schemas.microsoft.com/office/drawing/2014/main" id="{9335DCAF-74A2-4994-B5BF-1C079A40A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9" name="Freeform 47">
              <a:extLst>
                <a:ext uri="{FF2B5EF4-FFF2-40B4-BE49-F238E27FC236}">
                  <a16:creationId xmlns:a16="http://schemas.microsoft.com/office/drawing/2014/main" id="{1DC8E1A2-0C6B-4BA9-85F4-3645AED5DE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0" name="Freeform 48">
              <a:extLst>
                <a:ext uri="{FF2B5EF4-FFF2-40B4-BE49-F238E27FC236}">
                  <a16:creationId xmlns:a16="http://schemas.microsoft.com/office/drawing/2014/main" id="{28F38DE0-3BEE-441A-8212-E77DA2328A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1" name="Freeform 49">
              <a:extLst>
                <a:ext uri="{FF2B5EF4-FFF2-40B4-BE49-F238E27FC236}">
                  <a16:creationId xmlns:a16="http://schemas.microsoft.com/office/drawing/2014/main" id="{AE81208E-D239-496C-A312-506B0241B3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2" name="Freeform 50">
              <a:extLst>
                <a:ext uri="{FF2B5EF4-FFF2-40B4-BE49-F238E27FC236}">
                  <a16:creationId xmlns:a16="http://schemas.microsoft.com/office/drawing/2014/main" id="{242FE966-DDA4-4668-B8D6-C4B0D4C78E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3" name="Freeform 51">
              <a:extLst>
                <a:ext uri="{FF2B5EF4-FFF2-40B4-BE49-F238E27FC236}">
                  <a16:creationId xmlns:a16="http://schemas.microsoft.com/office/drawing/2014/main" id="{FB0A5F60-550F-4025-9DCE-6F42A7C06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4" name="Freeform 52">
              <a:extLst>
                <a:ext uri="{FF2B5EF4-FFF2-40B4-BE49-F238E27FC236}">
                  <a16:creationId xmlns:a16="http://schemas.microsoft.com/office/drawing/2014/main" id="{D7B61D18-4A61-44C9-A809-40639E8C1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5" name="Freeform 53">
              <a:extLst>
                <a:ext uri="{FF2B5EF4-FFF2-40B4-BE49-F238E27FC236}">
                  <a16:creationId xmlns:a16="http://schemas.microsoft.com/office/drawing/2014/main" id="{CB26E7EB-DC12-4BA7-B5DE-09EF2C1D0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6" name="Freeform 54">
              <a:extLst>
                <a:ext uri="{FF2B5EF4-FFF2-40B4-BE49-F238E27FC236}">
                  <a16:creationId xmlns:a16="http://schemas.microsoft.com/office/drawing/2014/main" id="{921237B4-9D85-4611-851F-5DBD71544A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7" name="Freeform 55">
              <a:extLst>
                <a:ext uri="{FF2B5EF4-FFF2-40B4-BE49-F238E27FC236}">
                  <a16:creationId xmlns:a16="http://schemas.microsoft.com/office/drawing/2014/main" id="{C91509DE-9FAA-4E84-BCC1-CDDBEA8AC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8" name="Freeform 56">
              <a:extLst>
                <a:ext uri="{FF2B5EF4-FFF2-40B4-BE49-F238E27FC236}">
                  <a16:creationId xmlns:a16="http://schemas.microsoft.com/office/drawing/2014/main" id="{C7029B06-6A09-4E46-BA86-F3C66DBDD4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9" name="Freeform 57">
              <a:extLst>
                <a:ext uri="{FF2B5EF4-FFF2-40B4-BE49-F238E27FC236}">
                  <a16:creationId xmlns:a16="http://schemas.microsoft.com/office/drawing/2014/main" id="{FF4ACFBF-D1F2-47B1-B0EB-F08C6508B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70" name="Freeform 58">
              <a:extLst>
                <a:ext uri="{FF2B5EF4-FFF2-40B4-BE49-F238E27FC236}">
                  <a16:creationId xmlns:a16="http://schemas.microsoft.com/office/drawing/2014/main" id="{A6FD1991-3A0E-4F63-BAD9-A98C298604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grpSp>
      <p:sp>
        <p:nvSpPr>
          <p:cNvPr id="9" name="Content Placeholder 8">
            <a:extLst>
              <a:ext uri="{FF2B5EF4-FFF2-40B4-BE49-F238E27FC236}">
                <a16:creationId xmlns:a16="http://schemas.microsoft.com/office/drawing/2014/main" id="{E9B21B2B-9FAD-76F3-3CD3-8A9AF60761D5}"/>
              </a:ext>
            </a:extLst>
          </p:cNvPr>
          <p:cNvSpPr>
            <a:spLocks noGrp="1"/>
          </p:cNvSpPr>
          <p:nvPr>
            <p:ph idx="1"/>
          </p:nvPr>
        </p:nvSpPr>
        <p:spPr>
          <a:xfrm>
            <a:off x="7962519" y="2249487"/>
            <a:ext cx="3534156" cy="3541714"/>
          </a:xfrm>
        </p:spPr>
        <p:txBody>
          <a:bodyPr>
            <a:normAutofit/>
          </a:bodyPr>
          <a:lstStyle/>
          <a:p>
            <a:r>
              <a:rPr lang="en-US" sz="3600" dirty="0"/>
              <a:t>It is said:</a:t>
            </a:r>
            <a:br>
              <a:rPr lang="en-US" sz="3600" dirty="0"/>
            </a:br>
            <a:r>
              <a:rPr lang="en-US" sz="3600" dirty="0"/>
              <a:t>This is how she looks like today and she is alive</a:t>
            </a:r>
          </a:p>
        </p:txBody>
      </p:sp>
      <p:sp>
        <p:nvSpPr>
          <p:cNvPr id="3" name="Date Placeholder 2">
            <a:extLst>
              <a:ext uri="{FF2B5EF4-FFF2-40B4-BE49-F238E27FC236}">
                <a16:creationId xmlns:a16="http://schemas.microsoft.com/office/drawing/2014/main" id="{C668585E-D1D7-BDE4-20A7-D8540BFA498E}"/>
              </a:ext>
            </a:extLst>
          </p:cNvPr>
          <p:cNvSpPr>
            <a:spLocks noGrp="1"/>
          </p:cNvSpPr>
          <p:nvPr>
            <p:ph type="dt" sz="half" idx="10"/>
          </p:nvPr>
        </p:nvSpPr>
        <p:spPr/>
        <p:txBody>
          <a:bodyPr/>
          <a:lstStyle/>
          <a:p>
            <a:fld id="{E48DAC07-093F-446F-86E3-F57EE2B24AFA}" type="datetime1">
              <a:rPr lang="en-US" smtClean="0"/>
              <a:t>4/27/2025</a:t>
            </a:fld>
            <a:endParaRPr lang="en-US" dirty="0"/>
          </a:p>
        </p:txBody>
      </p:sp>
      <p:sp>
        <p:nvSpPr>
          <p:cNvPr id="4" name="Footer Placeholder 3">
            <a:extLst>
              <a:ext uri="{FF2B5EF4-FFF2-40B4-BE49-F238E27FC236}">
                <a16:creationId xmlns:a16="http://schemas.microsoft.com/office/drawing/2014/main" id="{00D979CC-ECAF-56D5-CCAC-C400E17AA76B}"/>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86FE9F13-9C79-16D2-DBCE-A85AB232225F}"/>
              </a:ext>
            </a:extLst>
          </p:cNvPr>
          <p:cNvSpPr>
            <a:spLocks noGrp="1"/>
          </p:cNvSpPr>
          <p:nvPr>
            <p:ph type="sldNum" sz="quarter" idx="12"/>
          </p:nvPr>
        </p:nvSpPr>
        <p:spPr/>
        <p:txBody>
          <a:bodyPr/>
          <a:lstStyle/>
          <a:p>
            <a:fld id="{C71F9C22-B22B-44CB-9767-FEAA46333133}" type="slidenum">
              <a:rPr lang="en-US" smtClean="0"/>
              <a:t>99</a:t>
            </a:fld>
            <a:endParaRPr lang="en-US" dirty="0"/>
          </a:p>
        </p:txBody>
      </p:sp>
    </p:spTree>
    <p:extLst>
      <p:ext uri="{BB962C8B-B14F-4D97-AF65-F5344CB8AC3E}">
        <p14:creationId xmlns:p14="http://schemas.microsoft.com/office/powerpoint/2010/main" val="35863296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270675-9512-4978-8583-36659256EE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1AE10D-17F6-8490-2AFF-23F34F8A3552}"/>
              </a:ext>
            </a:extLst>
          </p:cNvPr>
          <p:cNvSpPr>
            <a:spLocks noGrp="1"/>
          </p:cNvSpPr>
          <p:nvPr>
            <p:ph type="title"/>
          </p:nvPr>
        </p:nvSpPr>
        <p:spPr>
          <a:xfrm>
            <a:off x="1143001" y="0"/>
            <a:ext cx="9905998" cy="1478570"/>
          </a:xfrm>
        </p:spPr>
        <p:txBody>
          <a:bodyPr>
            <a:normAutofit/>
          </a:bodyPr>
          <a:lstStyle/>
          <a:p>
            <a:r>
              <a:rPr lang="en-US" dirty="0"/>
              <a:t>The cause</a:t>
            </a:r>
          </a:p>
        </p:txBody>
      </p:sp>
      <p:graphicFrame>
        <p:nvGraphicFramePr>
          <p:cNvPr id="5" name="Content Placeholder 2">
            <a:extLst>
              <a:ext uri="{FF2B5EF4-FFF2-40B4-BE49-F238E27FC236}">
                <a16:creationId xmlns:a16="http://schemas.microsoft.com/office/drawing/2014/main" id="{74F3B56E-222D-7DA0-2AC9-94F4CAFAE053}"/>
              </a:ext>
            </a:extLst>
          </p:cNvPr>
          <p:cNvGraphicFramePr>
            <a:graphicFrameLocks noGrp="1"/>
          </p:cNvGraphicFramePr>
          <p:nvPr>
            <p:ph idx="1"/>
            <p:extLst>
              <p:ext uri="{D42A27DB-BD31-4B8C-83A1-F6EECF244321}">
                <p14:modId xmlns:p14="http://schemas.microsoft.com/office/powerpoint/2010/main" val="1826472805"/>
              </p:ext>
            </p:extLst>
          </p:nvPr>
        </p:nvGraphicFramePr>
        <p:xfrm>
          <a:off x="289088" y="999813"/>
          <a:ext cx="11613823" cy="56183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Date Placeholder 2">
            <a:extLst>
              <a:ext uri="{FF2B5EF4-FFF2-40B4-BE49-F238E27FC236}">
                <a16:creationId xmlns:a16="http://schemas.microsoft.com/office/drawing/2014/main" id="{4D857229-7B06-C1DF-28E3-26C46EB5C21B}"/>
              </a:ext>
            </a:extLst>
          </p:cNvPr>
          <p:cNvSpPr>
            <a:spLocks noGrp="1"/>
          </p:cNvSpPr>
          <p:nvPr>
            <p:ph type="dt" sz="half" idx="10"/>
          </p:nvPr>
        </p:nvSpPr>
        <p:spPr/>
        <p:txBody>
          <a:bodyPr/>
          <a:lstStyle/>
          <a:p>
            <a:fld id="{F4F18C72-CC21-409D-B9C1-6CC1CA1033EB}" type="datetime1">
              <a:rPr lang="en-US" smtClean="0"/>
              <a:t>4/27/2025</a:t>
            </a:fld>
            <a:endParaRPr lang="en-US" dirty="0"/>
          </a:p>
        </p:txBody>
      </p:sp>
      <p:sp>
        <p:nvSpPr>
          <p:cNvPr id="4" name="Footer Placeholder 3">
            <a:extLst>
              <a:ext uri="{FF2B5EF4-FFF2-40B4-BE49-F238E27FC236}">
                <a16:creationId xmlns:a16="http://schemas.microsoft.com/office/drawing/2014/main" id="{6D289265-E521-6625-D003-3088AFE37F19}"/>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BF347BDD-D105-3235-CD96-1A9949DA36F7}"/>
              </a:ext>
            </a:extLst>
          </p:cNvPr>
          <p:cNvSpPr>
            <a:spLocks noGrp="1"/>
          </p:cNvSpPr>
          <p:nvPr>
            <p:ph type="sldNum" sz="quarter" idx="12"/>
          </p:nvPr>
        </p:nvSpPr>
        <p:spPr/>
        <p:txBody>
          <a:bodyPr/>
          <a:lstStyle/>
          <a:p>
            <a:fld id="{C71F9C22-B22B-44CB-9767-FEAA46333133}" type="slidenum">
              <a:rPr lang="en-US" smtClean="0"/>
              <a:t>100</a:t>
            </a:fld>
            <a:endParaRPr lang="en-US" dirty="0"/>
          </a:p>
        </p:txBody>
      </p:sp>
    </p:spTree>
    <p:extLst>
      <p:ext uri="{BB962C8B-B14F-4D97-AF65-F5344CB8AC3E}">
        <p14:creationId xmlns:p14="http://schemas.microsoft.com/office/powerpoint/2010/main" val="49121591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270675-9512-4978-8583-36659256EE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36BBB59-29BC-6BA2-7AFD-E5235E5CC66A}"/>
              </a:ext>
            </a:extLst>
          </p:cNvPr>
          <p:cNvGraphicFramePr>
            <a:graphicFrameLocks noGrp="1"/>
          </p:cNvGraphicFramePr>
          <p:nvPr>
            <p:ph idx="1"/>
            <p:extLst>
              <p:ext uri="{D42A27DB-BD31-4B8C-83A1-F6EECF244321}">
                <p14:modId xmlns:p14="http://schemas.microsoft.com/office/powerpoint/2010/main" val="1548088912"/>
              </p:ext>
            </p:extLst>
          </p:nvPr>
        </p:nvGraphicFramePr>
        <p:xfrm>
          <a:off x="284559" y="0"/>
          <a:ext cx="11622882"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Date Placeholder 1">
            <a:extLst>
              <a:ext uri="{FF2B5EF4-FFF2-40B4-BE49-F238E27FC236}">
                <a16:creationId xmlns:a16="http://schemas.microsoft.com/office/drawing/2014/main" id="{81603059-E461-66CD-8C8B-4F05F9A1C9DB}"/>
              </a:ext>
            </a:extLst>
          </p:cNvPr>
          <p:cNvSpPr>
            <a:spLocks noGrp="1"/>
          </p:cNvSpPr>
          <p:nvPr>
            <p:ph type="dt" sz="half" idx="10"/>
          </p:nvPr>
        </p:nvSpPr>
        <p:spPr/>
        <p:txBody>
          <a:bodyPr/>
          <a:lstStyle/>
          <a:p>
            <a:fld id="{3D848B00-7E76-475D-8EAB-C1891840D10C}" type="datetime1">
              <a:rPr lang="en-US" smtClean="0"/>
              <a:t>4/27/2025</a:t>
            </a:fld>
            <a:endParaRPr lang="en-US" dirty="0"/>
          </a:p>
        </p:txBody>
      </p:sp>
      <p:sp>
        <p:nvSpPr>
          <p:cNvPr id="3" name="Footer Placeholder 2">
            <a:extLst>
              <a:ext uri="{FF2B5EF4-FFF2-40B4-BE49-F238E27FC236}">
                <a16:creationId xmlns:a16="http://schemas.microsoft.com/office/drawing/2014/main" id="{A57011E7-D942-1573-F372-E6D88FC766C5}"/>
              </a:ext>
            </a:extLst>
          </p:cNvPr>
          <p:cNvSpPr>
            <a:spLocks noGrp="1"/>
          </p:cNvSpPr>
          <p:nvPr>
            <p:ph type="ftr" sz="quarter" idx="11"/>
          </p:nvPr>
        </p:nvSpPr>
        <p:spPr/>
        <p:txBody>
          <a:bodyPr/>
          <a:lstStyle/>
          <a:p>
            <a:r>
              <a:rPr lang="en-US"/>
              <a:t>Prof Dr Harald Hesse</a:t>
            </a:r>
            <a:endParaRPr lang="en-US" dirty="0"/>
          </a:p>
        </p:txBody>
      </p:sp>
      <p:sp>
        <p:nvSpPr>
          <p:cNvPr id="4" name="Slide Number Placeholder 3">
            <a:extLst>
              <a:ext uri="{FF2B5EF4-FFF2-40B4-BE49-F238E27FC236}">
                <a16:creationId xmlns:a16="http://schemas.microsoft.com/office/drawing/2014/main" id="{19E17AF5-575C-0E43-36E8-760C207DFA1E}"/>
              </a:ext>
            </a:extLst>
          </p:cNvPr>
          <p:cNvSpPr>
            <a:spLocks noGrp="1"/>
          </p:cNvSpPr>
          <p:nvPr>
            <p:ph type="sldNum" sz="quarter" idx="12"/>
          </p:nvPr>
        </p:nvSpPr>
        <p:spPr/>
        <p:txBody>
          <a:bodyPr/>
          <a:lstStyle/>
          <a:p>
            <a:fld id="{C71F9C22-B22B-44CB-9767-FEAA46333133}" type="slidenum">
              <a:rPr lang="en-US" smtClean="0"/>
              <a:t>101</a:t>
            </a:fld>
            <a:endParaRPr lang="en-US" dirty="0"/>
          </a:p>
        </p:txBody>
      </p:sp>
    </p:spTree>
    <p:extLst>
      <p:ext uri="{BB962C8B-B14F-4D97-AF65-F5344CB8AC3E}">
        <p14:creationId xmlns:p14="http://schemas.microsoft.com/office/powerpoint/2010/main" val="6058437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0354E-C9C6-23BF-68C6-545CE468FD9C}"/>
              </a:ext>
            </a:extLst>
          </p:cNvPr>
          <p:cNvSpPr>
            <a:spLocks noGrp="1"/>
          </p:cNvSpPr>
          <p:nvPr>
            <p:ph type="title"/>
          </p:nvPr>
        </p:nvSpPr>
        <p:spPr/>
        <p:txBody>
          <a:bodyPr>
            <a:normAutofit fontScale="90000"/>
          </a:bodyPr>
          <a:lstStyle/>
          <a:p>
            <a:r>
              <a:rPr lang="en-US" dirty="0"/>
              <a:t>The book of Enoch</a:t>
            </a:r>
          </a:p>
        </p:txBody>
      </p:sp>
      <p:sp>
        <p:nvSpPr>
          <p:cNvPr id="3" name="Content Placeholder 2">
            <a:extLst>
              <a:ext uri="{FF2B5EF4-FFF2-40B4-BE49-F238E27FC236}">
                <a16:creationId xmlns:a16="http://schemas.microsoft.com/office/drawing/2014/main" id="{8466F207-55E3-AFB2-491D-19D9532C324E}"/>
              </a:ext>
            </a:extLst>
          </p:cNvPr>
          <p:cNvSpPr>
            <a:spLocks noGrp="1"/>
          </p:cNvSpPr>
          <p:nvPr>
            <p:ph idx="1"/>
          </p:nvPr>
        </p:nvSpPr>
        <p:spPr/>
        <p:txBody>
          <a:bodyPr/>
          <a:lstStyle/>
          <a:p>
            <a:r>
              <a:rPr lang="en-US" dirty="0"/>
              <a:t>The Book of Enoch provides a detailed account of these events, highlighting the consequences of the Watchers' actions and the divine response to their rebellion. This story tells us about the dangers of disobedience and the importance of maintaining divine order.</a:t>
            </a:r>
          </a:p>
        </p:txBody>
      </p:sp>
      <p:sp>
        <p:nvSpPr>
          <p:cNvPr id="4" name="Date Placeholder 3">
            <a:extLst>
              <a:ext uri="{FF2B5EF4-FFF2-40B4-BE49-F238E27FC236}">
                <a16:creationId xmlns:a16="http://schemas.microsoft.com/office/drawing/2014/main" id="{72328FC6-FD0E-0890-A143-BE880E1A85FF}"/>
              </a:ext>
            </a:extLst>
          </p:cNvPr>
          <p:cNvSpPr>
            <a:spLocks noGrp="1"/>
          </p:cNvSpPr>
          <p:nvPr>
            <p:ph type="dt" sz="half" idx="10"/>
          </p:nvPr>
        </p:nvSpPr>
        <p:spPr/>
        <p:txBody>
          <a:bodyPr/>
          <a:lstStyle/>
          <a:p>
            <a:fld id="{A1460D68-C62A-4F86-BA4B-E0E2DFCDEEB1}" type="datetime1">
              <a:rPr lang="en-US" smtClean="0"/>
              <a:t>4/27/2025</a:t>
            </a:fld>
            <a:endParaRPr lang="en-US" dirty="0"/>
          </a:p>
        </p:txBody>
      </p:sp>
      <p:sp>
        <p:nvSpPr>
          <p:cNvPr id="5" name="Footer Placeholder 4">
            <a:extLst>
              <a:ext uri="{FF2B5EF4-FFF2-40B4-BE49-F238E27FC236}">
                <a16:creationId xmlns:a16="http://schemas.microsoft.com/office/drawing/2014/main" id="{34E0E525-A151-1D28-6C90-400FBD9B9C17}"/>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0A0A7734-B9B8-8BAA-F488-1BB86F447DEB}"/>
              </a:ext>
            </a:extLst>
          </p:cNvPr>
          <p:cNvSpPr>
            <a:spLocks noGrp="1"/>
          </p:cNvSpPr>
          <p:nvPr>
            <p:ph type="sldNum" sz="quarter" idx="12"/>
          </p:nvPr>
        </p:nvSpPr>
        <p:spPr/>
        <p:txBody>
          <a:bodyPr/>
          <a:lstStyle/>
          <a:p>
            <a:fld id="{C71F9C22-B22B-44CB-9767-FEAA46333133}" type="slidenum">
              <a:rPr lang="en-US" smtClean="0"/>
              <a:t>102</a:t>
            </a:fld>
            <a:endParaRPr lang="en-US" dirty="0"/>
          </a:p>
        </p:txBody>
      </p:sp>
    </p:spTree>
    <p:extLst>
      <p:ext uri="{BB962C8B-B14F-4D97-AF65-F5344CB8AC3E}">
        <p14:creationId xmlns:p14="http://schemas.microsoft.com/office/powerpoint/2010/main" val="107804636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38A48-B73F-0E6B-96A4-6D18C4EA974C}"/>
              </a:ext>
            </a:extLst>
          </p:cNvPr>
          <p:cNvSpPr>
            <a:spLocks noGrp="1"/>
          </p:cNvSpPr>
          <p:nvPr>
            <p:ph type="title"/>
          </p:nvPr>
        </p:nvSpPr>
        <p:spPr>
          <a:xfrm>
            <a:off x="0" y="151667"/>
            <a:ext cx="12191999" cy="915132"/>
          </a:xfrm>
        </p:spPr>
        <p:txBody>
          <a:bodyPr>
            <a:normAutofit fontScale="90000"/>
          </a:bodyPr>
          <a:lstStyle/>
          <a:p>
            <a:r>
              <a:rPr lang="en-US" dirty="0"/>
              <a:t>offspring of the Watchers</a:t>
            </a:r>
          </a:p>
        </p:txBody>
      </p:sp>
      <p:sp>
        <p:nvSpPr>
          <p:cNvPr id="3" name="Content Placeholder 2">
            <a:extLst>
              <a:ext uri="{FF2B5EF4-FFF2-40B4-BE49-F238E27FC236}">
                <a16:creationId xmlns:a16="http://schemas.microsoft.com/office/drawing/2014/main" id="{2CE7EB3C-2D66-72BA-364A-868336898387}"/>
              </a:ext>
            </a:extLst>
          </p:cNvPr>
          <p:cNvSpPr>
            <a:spLocks noGrp="1"/>
          </p:cNvSpPr>
          <p:nvPr>
            <p:ph idx="1"/>
          </p:nvPr>
        </p:nvSpPr>
        <p:spPr>
          <a:xfrm>
            <a:off x="570705" y="1649045"/>
            <a:ext cx="11047411" cy="5208955"/>
          </a:xfrm>
        </p:spPr>
        <p:txBody>
          <a:bodyPr/>
          <a:lstStyle/>
          <a:p>
            <a:r>
              <a:rPr lang="en-US" dirty="0"/>
              <a:t>In the Book of Enoch, God decrees a severe judgment for the offspring of the Watchers, known as the Nephilim. These giants, born from the union of the Watchers and human women, brought great chaos and corruption to the Earth. Here’s what God decided for them:</a:t>
            </a:r>
          </a:p>
        </p:txBody>
      </p:sp>
      <p:sp>
        <p:nvSpPr>
          <p:cNvPr id="4" name="Date Placeholder 3">
            <a:extLst>
              <a:ext uri="{FF2B5EF4-FFF2-40B4-BE49-F238E27FC236}">
                <a16:creationId xmlns:a16="http://schemas.microsoft.com/office/drawing/2014/main" id="{3E0C6916-D9EA-1E8F-143E-6360B4FDF5B4}"/>
              </a:ext>
            </a:extLst>
          </p:cNvPr>
          <p:cNvSpPr>
            <a:spLocks noGrp="1"/>
          </p:cNvSpPr>
          <p:nvPr>
            <p:ph type="dt" sz="half" idx="10"/>
          </p:nvPr>
        </p:nvSpPr>
        <p:spPr/>
        <p:txBody>
          <a:bodyPr/>
          <a:lstStyle/>
          <a:p>
            <a:fld id="{554F3B8F-A418-4415-A2FF-ACC06CCF1692}" type="datetime1">
              <a:rPr lang="en-US" smtClean="0"/>
              <a:t>4/27/2025</a:t>
            </a:fld>
            <a:endParaRPr lang="en-US" dirty="0"/>
          </a:p>
        </p:txBody>
      </p:sp>
      <p:sp>
        <p:nvSpPr>
          <p:cNvPr id="5" name="Footer Placeholder 4">
            <a:extLst>
              <a:ext uri="{FF2B5EF4-FFF2-40B4-BE49-F238E27FC236}">
                <a16:creationId xmlns:a16="http://schemas.microsoft.com/office/drawing/2014/main" id="{0FC405A4-2E88-4495-23CB-E4CF8E069606}"/>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2DC8F023-2BD0-203A-AF7E-01394DC6C685}"/>
              </a:ext>
            </a:extLst>
          </p:cNvPr>
          <p:cNvSpPr>
            <a:spLocks noGrp="1"/>
          </p:cNvSpPr>
          <p:nvPr>
            <p:ph type="sldNum" sz="quarter" idx="12"/>
          </p:nvPr>
        </p:nvSpPr>
        <p:spPr/>
        <p:txBody>
          <a:bodyPr/>
          <a:lstStyle/>
          <a:p>
            <a:fld id="{C71F9C22-B22B-44CB-9767-FEAA46333133}" type="slidenum">
              <a:rPr lang="en-US" smtClean="0"/>
              <a:t>103</a:t>
            </a:fld>
            <a:endParaRPr lang="en-US" dirty="0"/>
          </a:p>
        </p:txBody>
      </p:sp>
    </p:spTree>
    <p:extLst>
      <p:ext uri="{BB962C8B-B14F-4D97-AF65-F5344CB8AC3E}">
        <p14:creationId xmlns:p14="http://schemas.microsoft.com/office/powerpoint/2010/main" val="323793276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4872A0B-8668-4500-9509-EAA581B26C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 name="Rectangle 9">
              <a:extLst>
                <a:ext uri="{FF2B5EF4-FFF2-40B4-BE49-F238E27FC236}">
                  <a16:creationId xmlns:a16="http://schemas.microsoft.com/office/drawing/2014/main" id="{8B504305-5526-408E-85F7-F0BA7E527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5827CE64-2533-45A6-9A39-7D5052E5CEE0}"/>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sp>
        <p:nvSpPr>
          <p:cNvPr id="2" name="Title 1">
            <a:extLst>
              <a:ext uri="{FF2B5EF4-FFF2-40B4-BE49-F238E27FC236}">
                <a16:creationId xmlns:a16="http://schemas.microsoft.com/office/drawing/2014/main" id="{320FA69A-3A1C-22B5-3A9F-440D9137E1B2}"/>
              </a:ext>
            </a:extLst>
          </p:cNvPr>
          <p:cNvSpPr>
            <a:spLocks noGrp="1"/>
          </p:cNvSpPr>
          <p:nvPr>
            <p:ph type="title"/>
          </p:nvPr>
        </p:nvSpPr>
        <p:spPr>
          <a:xfrm>
            <a:off x="2486025" y="9525"/>
            <a:ext cx="9639299" cy="1478570"/>
          </a:xfrm>
        </p:spPr>
        <p:txBody>
          <a:bodyPr>
            <a:normAutofit/>
          </a:bodyPr>
          <a:lstStyle/>
          <a:p>
            <a:r>
              <a:rPr lang="en-US" dirty="0"/>
              <a:t>Destruction:</a:t>
            </a:r>
          </a:p>
        </p:txBody>
      </p:sp>
      <p:pic>
        <p:nvPicPr>
          <p:cNvPr id="5" name="Picture 4">
            <a:extLst>
              <a:ext uri="{FF2B5EF4-FFF2-40B4-BE49-F238E27FC236}">
                <a16:creationId xmlns:a16="http://schemas.microsoft.com/office/drawing/2014/main" id="{A4607C6D-B9D3-0A7F-BD57-B0C9A5F259B7}"/>
              </a:ext>
            </a:extLst>
          </p:cNvPr>
          <p:cNvPicPr>
            <a:picLocks noChangeAspect="1"/>
          </p:cNvPicPr>
          <p:nvPr/>
        </p:nvPicPr>
        <p:blipFill>
          <a:blip r:embed="rId4"/>
          <a:srcRect l="6037" r="43695" b="-445"/>
          <a:stretch/>
        </p:blipFill>
        <p:spPr>
          <a:xfrm>
            <a:off x="-5597" y="10"/>
            <a:ext cx="2484637" cy="6857990"/>
          </a:xfrm>
          <a:prstGeom prst="rect">
            <a:avLst/>
          </a:prstGeom>
        </p:spPr>
      </p:pic>
      <p:grpSp>
        <p:nvGrpSpPr>
          <p:cNvPr id="13" name="Group 12">
            <a:extLst>
              <a:ext uri="{FF2B5EF4-FFF2-40B4-BE49-F238E27FC236}">
                <a16:creationId xmlns:a16="http://schemas.microsoft.com/office/drawing/2014/main" id="{240590EE-5428-41AA-95B2-96FCC1CE67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4" name="Rectangle 13">
              <a:extLst>
                <a:ext uri="{FF2B5EF4-FFF2-40B4-BE49-F238E27FC236}">
                  <a16:creationId xmlns:a16="http://schemas.microsoft.com/office/drawing/2014/main" id="{494DCC55-99C6-45CF-B357-E3848C80934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5" name="Freeform 6">
              <a:extLst>
                <a:ext uri="{FF2B5EF4-FFF2-40B4-BE49-F238E27FC236}">
                  <a16:creationId xmlns:a16="http://schemas.microsoft.com/office/drawing/2014/main" id="{63D64E32-FF0C-4665-B9D8-D1ECAAE5BA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6" name="Freeform 7">
              <a:extLst>
                <a:ext uri="{FF2B5EF4-FFF2-40B4-BE49-F238E27FC236}">
                  <a16:creationId xmlns:a16="http://schemas.microsoft.com/office/drawing/2014/main" id="{3675001D-3840-4589-8190-505A7F52F0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7" name="Rectangle 16">
              <a:extLst>
                <a:ext uri="{FF2B5EF4-FFF2-40B4-BE49-F238E27FC236}">
                  <a16:creationId xmlns:a16="http://schemas.microsoft.com/office/drawing/2014/main" id="{19E34E87-395F-4023-A80E-D1CBAAEBD9B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8" name="Freeform 9">
              <a:extLst>
                <a:ext uri="{FF2B5EF4-FFF2-40B4-BE49-F238E27FC236}">
                  <a16:creationId xmlns:a16="http://schemas.microsoft.com/office/drawing/2014/main" id="{6FB1B38F-1B92-41C3-AA1D-6D6440FB0D7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9" name="Freeform 10">
              <a:extLst>
                <a:ext uri="{FF2B5EF4-FFF2-40B4-BE49-F238E27FC236}">
                  <a16:creationId xmlns:a16="http://schemas.microsoft.com/office/drawing/2014/main" id="{02FBE453-FBD2-4348-8DDA-4A023444E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0" name="Freeform 11">
              <a:extLst>
                <a:ext uri="{FF2B5EF4-FFF2-40B4-BE49-F238E27FC236}">
                  <a16:creationId xmlns:a16="http://schemas.microsoft.com/office/drawing/2014/main" id="{60D719E8-BF78-4F42-B9D1-7F5E02A369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1" name="Freeform 12">
              <a:extLst>
                <a:ext uri="{FF2B5EF4-FFF2-40B4-BE49-F238E27FC236}">
                  <a16:creationId xmlns:a16="http://schemas.microsoft.com/office/drawing/2014/main" id="{5EC70737-9C19-4CF5-84DA-B22A960D53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2" name="Freeform 13">
              <a:extLst>
                <a:ext uri="{FF2B5EF4-FFF2-40B4-BE49-F238E27FC236}">
                  <a16:creationId xmlns:a16="http://schemas.microsoft.com/office/drawing/2014/main" id="{88FD042E-E56E-4360-9620-F811AB9A33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3" name="Freeform 14">
              <a:extLst>
                <a:ext uri="{FF2B5EF4-FFF2-40B4-BE49-F238E27FC236}">
                  <a16:creationId xmlns:a16="http://schemas.microsoft.com/office/drawing/2014/main" id="{18F15D2B-0812-46F6-B0F4-6A6714B54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4" name="Freeform 15">
              <a:extLst>
                <a:ext uri="{FF2B5EF4-FFF2-40B4-BE49-F238E27FC236}">
                  <a16:creationId xmlns:a16="http://schemas.microsoft.com/office/drawing/2014/main" id="{0C2F2A50-98DD-4F92-BDFE-B72E2357667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5" name="Freeform 16">
              <a:extLst>
                <a:ext uri="{FF2B5EF4-FFF2-40B4-BE49-F238E27FC236}">
                  <a16:creationId xmlns:a16="http://schemas.microsoft.com/office/drawing/2014/main" id="{473541D9-6DAE-4718-97D4-8952F4E7CC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6" name="Freeform 17">
              <a:extLst>
                <a:ext uri="{FF2B5EF4-FFF2-40B4-BE49-F238E27FC236}">
                  <a16:creationId xmlns:a16="http://schemas.microsoft.com/office/drawing/2014/main" id="{3A56C5E9-011C-44D2-AF94-3BF542043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7" name="Freeform 18">
              <a:extLst>
                <a:ext uri="{FF2B5EF4-FFF2-40B4-BE49-F238E27FC236}">
                  <a16:creationId xmlns:a16="http://schemas.microsoft.com/office/drawing/2014/main" id="{CD279E0E-1CD5-4F41-96A5-3A09707E81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8" name="Freeform 19">
              <a:extLst>
                <a:ext uri="{FF2B5EF4-FFF2-40B4-BE49-F238E27FC236}">
                  <a16:creationId xmlns:a16="http://schemas.microsoft.com/office/drawing/2014/main" id="{F5A6F094-9E54-4985-8738-D2067A4F0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9" name="Freeform 20">
              <a:extLst>
                <a:ext uri="{FF2B5EF4-FFF2-40B4-BE49-F238E27FC236}">
                  <a16:creationId xmlns:a16="http://schemas.microsoft.com/office/drawing/2014/main" id="{99D51F59-FA93-490E-B9CF-97BB63747C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0" name="Freeform 21">
              <a:extLst>
                <a:ext uri="{FF2B5EF4-FFF2-40B4-BE49-F238E27FC236}">
                  <a16:creationId xmlns:a16="http://schemas.microsoft.com/office/drawing/2014/main" id="{3CD83DC6-F4A0-4A4D-AAC3-83983F960DC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1" name="Freeform 22">
              <a:extLst>
                <a:ext uri="{FF2B5EF4-FFF2-40B4-BE49-F238E27FC236}">
                  <a16:creationId xmlns:a16="http://schemas.microsoft.com/office/drawing/2014/main" id="{6E9B4028-C74F-4631-8312-68B30E6E62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2" name="Freeform 23">
              <a:extLst>
                <a:ext uri="{FF2B5EF4-FFF2-40B4-BE49-F238E27FC236}">
                  <a16:creationId xmlns:a16="http://schemas.microsoft.com/office/drawing/2014/main" id="{1E3337C9-1DDE-4E2E-8519-7D2C23C95FE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3" name="Freeform 24">
              <a:extLst>
                <a:ext uri="{FF2B5EF4-FFF2-40B4-BE49-F238E27FC236}">
                  <a16:creationId xmlns:a16="http://schemas.microsoft.com/office/drawing/2014/main" id="{754A526E-6EC0-458A-9C4C-008F6749CDD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4" name="Freeform 25">
              <a:extLst>
                <a:ext uri="{FF2B5EF4-FFF2-40B4-BE49-F238E27FC236}">
                  <a16:creationId xmlns:a16="http://schemas.microsoft.com/office/drawing/2014/main" id="{6A3DA723-7448-48CF-8BD2-FED2D4FED5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5" name="Freeform 26">
              <a:extLst>
                <a:ext uri="{FF2B5EF4-FFF2-40B4-BE49-F238E27FC236}">
                  <a16:creationId xmlns:a16="http://schemas.microsoft.com/office/drawing/2014/main" id="{9B506EC1-D8A8-4532-B78B-A236567EE0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6" name="Freeform 27">
              <a:extLst>
                <a:ext uri="{FF2B5EF4-FFF2-40B4-BE49-F238E27FC236}">
                  <a16:creationId xmlns:a16="http://schemas.microsoft.com/office/drawing/2014/main" id="{AA9DFB36-74F4-4977-ABC5-3257EDA331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7" name="Freeform 28">
              <a:extLst>
                <a:ext uri="{FF2B5EF4-FFF2-40B4-BE49-F238E27FC236}">
                  <a16:creationId xmlns:a16="http://schemas.microsoft.com/office/drawing/2014/main" id="{966A7FBA-BB79-4AF0-90C2-5F2BC9F2D1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8" name="Freeform 29">
              <a:extLst>
                <a:ext uri="{FF2B5EF4-FFF2-40B4-BE49-F238E27FC236}">
                  <a16:creationId xmlns:a16="http://schemas.microsoft.com/office/drawing/2014/main" id="{23BB8A47-FF1B-44E5-8D93-7ADF37F1D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9" name="Freeform 30">
              <a:extLst>
                <a:ext uri="{FF2B5EF4-FFF2-40B4-BE49-F238E27FC236}">
                  <a16:creationId xmlns:a16="http://schemas.microsoft.com/office/drawing/2014/main" id="{E463E1B7-7BED-4425-95B7-F6F75F87335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0" name="Freeform 31">
              <a:extLst>
                <a:ext uri="{FF2B5EF4-FFF2-40B4-BE49-F238E27FC236}">
                  <a16:creationId xmlns:a16="http://schemas.microsoft.com/office/drawing/2014/main" id="{749D0675-4397-4610-9807-2F7C1CC94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1" name="Freeform 32">
              <a:extLst>
                <a:ext uri="{FF2B5EF4-FFF2-40B4-BE49-F238E27FC236}">
                  <a16:creationId xmlns:a16="http://schemas.microsoft.com/office/drawing/2014/main" id="{DE7617CF-8919-43C3-9557-08D67C7DAF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2" name="Rectangle 41">
              <a:extLst>
                <a:ext uri="{FF2B5EF4-FFF2-40B4-BE49-F238E27FC236}">
                  <a16:creationId xmlns:a16="http://schemas.microsoft.com/office/drawing/2014/main" id="{3DB68720-7E37-4930-9900-8632140D6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43" name="Freeform 34">
              <a:extLst>
                <a:ext uri="{FF2B5EF4-FFF2-40B4-BE49-F238E27FC236}">
                  <a16:creationId xmlns:a16="http://schemas.microsoft.com/office/drawing/2014/main" id="{202F13DF-5B76-468E-A95E-80780788BD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4" name="Freeform 35">
              <a:extLst>
                <a:ext uri="{FF2B5EF4-FFF2-40B4-BE49-F238E27FC236}">
                  <a16:creationId xmlns:a16="http://schemas.microsoft.com/office/drawing/2014/main" id="{219143C2-6062-4C2C-9563-6534108E35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5" name="Freeform 36">
              <a:extLst>
                <a:ext uri="{FF2B5EF4-FFF2-40B4-BE49-F238E27FC236}">
                  <a16:creationId xmlns:a16="http://schemas.microsoft.com/office/drawing/2014/main" id="{38413A0C-26DB-479B-B747-1D81361007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6" name="Freeform 37">
              <a:extLst>
                <a:ext uri="{FF2B5EF4-FFF2-40B4-BE49-F238E27FC236}">
                  <a16:creationId xmlns:a16="http://schemas.microsoft.com/office/drawing/2014/main" id="{CB526B5F-4FAA-4B4C-8AF8-B98EC74A3D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7" name="Freeform 38">
              <a:extLst>
                <a:ext uri="{FF2B5EF4-FFF2-40B4-BE49-F238E27FC236}">
                  <a16:creationId xmlns:a16="http://schemas.microsoft.com/office/drawing/2014/main" id="{54FFF88E-6D69-4AE9-8378-D16419155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8" name="Freeform 39">
              <a:extLst>
                <a:ext uri="{FF2B5EF4-FFF2-40B4-BE49-F238E27FC236}">
                  <a16:creationId xmlns:a16="http://schemas.microsoft.com/office/drawing/2014/main" id="{8008115A-CE00-4E36-BAF1-B511F21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9" name="Freeform 40">
              <a:extLst>
                <a:ext uri="{FF2B5EF4-FFF2-40B4-BE49-F238E27FC236}">
                  <a16:creationId xmlns:a16="http://schemas.microsoft.com/office/drawing/2014/main" id="{2935DB29-6F85-47D8-863C-11386389DB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0" name="Freeform 41">
              <a:extLst>
                <a:ext uri="{FF2B5EF4-FFF2-40B4-BE49-F238E27FC236}">
                  <a16:creationId xmlns:a16="http://schemas.microsoft.com/office/drawing/2014/main" id="{4FB8E51B-1AC1-4671-B181-473C29BECD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1" name="Freeform 42">
              <a:extLst>
                <a:ext uri="{FF2B5EF4-FFF2-40B4-BE49-F238E27FC236}">
                  <a16:creationId xmlns:a16="http://schemas.microsoft.com/office/drawing/2014/main" id="{91E6AE4F-959F-4ED7-A199-8C0307E40EA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2" name="Freeform 43">
              <a:extLst>
                <a:ext uri="{FF2B5EF4-FFF2-40B4-BE49-F238E27FC236}">
                  <a16:creationId xmlns:a16="http://schemas.microsoft.com/office/drawing/2014/main" id="{A0445E55-0009-44A5-AA6A-350D9D48A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3" name="Freeform 44">
              <a:extLst>
                <a:ext uri="{FF2B5EF4-FFF2-40B4-BE49-F238E27FC236}">
                  <a16:creationId xmlns:a16="http://schemas.microsoft.com/office/drawing/2014/main" id="{B5291C75-4ECA-4829-B824-5725C32905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4" name="Rectangle 53">
              <a:extLst>
                <a:ext uri="{FF2B5EF4-FFF2-40B4-BE49-F238E27FC236}">
                  <a16:creationId xmlns:a16="http://schemas.microsoft.com/office/drawing/2014/main" id="{6793376D-3E7C-4F04-8BC8-EC4820622BE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55" name="Freeform 46">
              <a:extLst>
                <a:ext uri="{FF2B5EF4-FFF2-40B4-BE49-F238E27FC236}">
                  <a16:creationId xmlns:a16="http://schemas.microsoft.com/office/drawing/2014/main" id="{3596510A-5528-445D-AFEA-6E3F89BA8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6" name="Freeform 47">
              <a:extLst>
                <a:ext uri="{FF2B5EF4-FFF2-40B4-BE49-F238E27FC236}">
                  <a16:creationId xmlns:a16="http://schemas.microsoft.com/office/drawing/2014/main" id="{E1B69479-D8C9-4E2E-A931-4D49C4FD76D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7" name="Freeform 48">
              <a:extLst>
                <a:ext uri="{FF2B5EF4-FFF2-40B4-BE49-F238E27FC236}">
                  <a16:creationId xmlns:a16="http://schemas.microsoft.com/office/drawing/2014/main" id="{0A759A2E-A8B1-44C8-B3F9-A16714C895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8" name="Freeform 49">
              <a:extLst>
                <a:ext uri="{FF2B5EF4-FFF2-40B4-BE49-F238E27FC236}">
                  <a16:creationId xmlns:a16="http://schemas.microsoft.com/office/drawing/2014/main" id="{6C2B3B3C-1DC9-4352-BB73-801976C8F51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9" name="Freeform 50">
              <a:extLst>
                <a:ext uri="{FF2B5EF4-FFF2-40B4-BE49-F238E27FC236}">
                  <a16:creationId xmlns:a16="http://schemas.microsoft.com/office/drawing/2014/main" id="{EE22E3A8-5789-4189-9AC7-98D6826B03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0" name="Freeform 51">
              <a:extLst>
                <a:ext uri="{FF2B5EF4-FFF2-40B4-BE49-F238E27FC236}">
                  <a16:creationId xmlns:a16="http://schemas.microsoft.com/office/drawing/2014/main" id="{9AC0FC74-D003-4D0D-9CAF-F6A03739E2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1" name="Freeform 52">
              <a:extLst>
                <a:ext uri="{FF2B5EF4-FFF2-40B4-BE49-F238E27FC236}">
                  <a16:creationId xmlns:a16="http://schemas.microsoft.com/office/drawing/2014/main" id="{126C2057-02E1-4348-ABEB-EAC063A17E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2" name="Freeform 53">
              <a:extLst>
                <a:ext uri="{FF2B5EF4-FFF2-40B4-BE49-F238E27FC236}">
                  <a16:creationId xmlns:a16="http://schemas.microsoft.com/office/drawing/2014/main" id="{5150586D-D743-4392-844F-F2AFCCE649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3" name="Freeform 54">
              <a:extLst>
                <a:ext uri="{FF2B5EF4-FFF2-40B4-BE49-F238E27FC236}">
                  <a16:creationId xmlns:a16="http://schemas.microsoft.com/office/drawing/2014/main" id="{9E5B157A-534E-4879-8013-D02864E76F5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4" name="Freeform 55">
              <a:extLst>
                <a:ext uri="{FF2B5EF4-FFF2-40B4-BE49-F238E27FC236}">
                  <a16:creationId xmlns:a16="http://schemas.microsoft.com/office/drawing/2014/main" id="{CEE2DD73-7E8C-4F26-8E93-8C32D11B26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5" name="Freeform 56">
              <a:extLst>
                <a:ext uri="{FF2B5EF4-FFF2-40B4-BE49-F238E27FC236}">
                  <a16:creationId xmlns:a16="http://schemas.microsoft.com/office/drawing/2014/main" id="{908CAC5F-DD8E-4A58-BD4C-6D8D29FA49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6" name="Freeform 57">
              <a:extLst>
                <a:ext uri="{FF2B5EF4-FFF2-40B4-BE49-F238E27FC236}">
                  <a16:creationId xmlns:a16="http://schemas.microsoft.com/office/drawing/2014/main" id="{20F130CF-281E-408C-9884-5F8B22CA1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7" name="Freeform 58">
              <a:extLst>
                <a:ext uri="{FF2B5EF4-FFF2-40B4-BE49-F238E27FC236}">
                  <a16:creationId xmlns:a16="http://schemas.microsoft.com/office/drawing/2014/main" id="{3BC78068-9115-4D5D-9B2B-6F9BD9C296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grpSp>
      <p:sp>
        <p:nvSpPr>
          <p:cNvPr id="4" name="Date Placeholder 3">
            <a:extLst>
              <a:ext uri="{FF2B5EF4-FFF2-40B4-BE49-F238E27FC236}">
                <a16:creationId xmlns:a16="http://schemas.microsoft.com/office/drawing/2014/main" id="{A101D022-BDCA-A95C-C4EB-A49F6A5438BD}"/>
              </a:ext>
            </a:extLst>
          </p:cNvPr>
          <p:cNvSpPr>
            <a:spLocks noGrp="1"/>
          </p:cNvSpPr>
          <p:nvPr>
            <p:ph type="dt" sz="half" idx="10"/>
          </p:nvPr>
        </p:nvSpPr>
        <p:spPr/>
        <p:txBody>
          <a:bodyPr/>
          <a:lstStyle/>
          <a:p>
            <a:fld id="{9E5951BA-D08B-4715-A289-ACBB9D74FE54}" type="datetime1">
              <a:rPr lang="en-US" smtClean="0"/>
              <a:t>4/27/2025</a:t>
            </a:fld>
            <a:endParaRPr lang="en-US" dirty="0"/>
          </a:p>
        </p:txBody>
      </p:sp>
      <p:sp>
        <p:nvSpPr>
          <p:cNvPr id="6" name="Footer Placeholder 5">
            <a:extLst>
              <a:ext uri="{FF2B5EF4-FFF2-40B4-BE49-F238E27FC236}">
                <a16:creationId xmlns:a16="http://schemas.microsoft.com/office/drawing/2014/main" id="{771320CB-0E63-6C71-C68B-3249089EEC92}"/>
              </a:ext>
            </a:extLst>
          </p:cNvPr>
          <p:cNvSpPr>
            <a:spLocks noGrp="1"/>
          </p:cNvSpPr>
          <p:nvPr>
            <p:ph type="ftr" sz="quarter" idx="11"/>
          </p:nvPr>
        </p:nvSpPr>
        <p:spPr/>
        <p:txBody>
          <a:bodyPr/>
          <a:lstStyle/>
          <a:p>
            <a:r>
              <a:rPr lang="en-US"/>
              <a:t>Prof Dr Harald Hesse</a:t>
            </a:r>
            <a:endParaRPr lang="en-US" dirty="0"/>
          </a:p>
        </p:txBody>
      </p:sp>
      <p:sp>
        <p:nvSpPr>
          <p:cNvPr id="7" name="Slide Number Placeholder 6">
            <a:extLst>
              <a:ext uri="{FF2B5EF4-FFF2-40B4-BE49-F238E27FC236}">
                <a16:creationId xmlns:a16="http://schemas.microsoft.com/office/drawing/2014/main" id="{456F8133-F745-4F27-C3F2-6D9F5C105E81}"/>
              </a:ext>
            </a:extLst>
          </p:cNvPr>
          <p:cNvSpPr>
            <a:spLocks noGrp="1"/>
          </p:cNvSpPr>
          <p:nvPr>
            <p:ph type="sldNum" sz="quarter" idx="12"/>
          </p:nvPr>
        </p:nvSpPr>
        <p:spPr/>
        <p:txBody>
          <a:bodyPr/>
          <a:lstStyle/>
          <a:p>
            <a:fld id="{C71F9C22-B22B-44CB-9767-FEAA46333133}" type="slidenum">
              <a:rPr lang="en-US" smtClean="0"/>
              <a:t>104</a:t>
            </a:fld>
            <a:endParaRPr lang="en-US" dirty="0"/>
          </a:p>
        </p:txBody>
      </p:sp>
      <p:sp>
        <p:nvSpPr>
          <p:cNvPr id="8" name="Rectangle: Rounded Corners 7">
            <a:extLst>
              <a:ext uri="{FF2B5EF4-FFF2-40B4-BE49-F238E27FC236}">
                <a16:creationId xmlns:a16="http://schemas.microsoft.com/office/drawing/2014/main" id="{A809FC71-E097-8375-EAA9-FE052DE70E81}"/>
              </a:ext>
            </a:extLst>
          </p:cNvPr>
          <p:cNvSpPr/>
          <p:nvPr/>
        </p:nvSpPr>
        <p:spPr>
          <a:xfrm>
            <a:off x="2761624" y="1801813"/>
            <a:ext cx="9047692" cy="4587750"/>
          </a:xfrm>
          <a:prstGeom prst="roundRect">
            <a:avLst>
              <a:gd name="adj" fmla="val 12238"/>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E39575E-5A4D-B33F-9C38-9BD2969786A6}"/>
              </a:ext>
            </a:extLst>
          </p:cNvPr>
          <p:cNvSpPr>
            <a:spLocks noGrp="1"/>
          </p:cNvSpPr>
          <p:nvPr>
            <p:ph idx="1"/>
          </p:nvPr>
        </p:nvSpPr>
        <p:spPr>
          <a:xfrm>
            <a:off x="3051335" y="1813243"/>
            <a:ext cx="8757981" cy="4598988"/>
          </a:xfrm>
        </p:spPr>
        <p:txBody>
          <a:bodyPr>
            <a:normAutofit fontScale="85000" lnSpcReduction="10000"/>
          </a:bodyPr>
          <a:lstStyle/>
          <a:p>
            <a:pPr>
              <a:lnSpc>
                <a:spcPct val="110000"/>
              </a:lnSpc>
            </a:pPr>
            <a:r>
              <a:rPr lang="en-US" sz="5400" dirty="0"/>
              <a:t>God commanded the archangels to destroy the Nephilim. Their violent and destructive nature had caused immense suffering, and their eradication was necessary to restore order and purity to the world.</a:t>
            </a:r>
          </a:p>
        </p:txBody>
      </p:sp>
    </p:spTree>
    <p:extLst>
      <p:ext uri="{BB962C8B-B14F-4D97-AF65-F5344CB8AC3E}">
        <p14:creationId xmlns:p14="http://schemas.microsoft.com/office/powerpoint/2010/main" val="426379343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a:extLst>
            <a:ext uri="{FF2B5EF4-FFF2-40B4-BE49-F238E27FC236}">
              <a16:creationId xmlns:a16="http://schemas.microsoft.com/office/drawing/2014/main" id="{563BCDF7-EC2D-9B5E-8A68-8580295E9665}"/>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F96DCA81-BF51-53BD-6E6A-B1795F2846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 name="Rectangle 9">
              <a:extLst>
                <a:ext uri="{FF2B5EF4-FFF2-40B4-BE49-F238E27FC236}">
                  <a16:creationId xmlns:a16="http://schemas.microsoft.com/office/drawing/2014/main" id="{6764588A-6EE1-8A37-C0FD-7DC5515B0E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6E1D807E-2EC1-289A-E43D-57AA4ECE0A05}"/>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le 1">
            <a:extLst>
              <a:ext uri="{FF2B5EF4-FFF2-40B4-BE49-F238E27FC236}">
                <a16:creationId xmlns:a16="http://schemas.microsoft.com/office/drawing/2014/main" id="{F2142F54-9121-6789-BA51-91E3ABEF31F5}"/>
              </a:ext>
            </a:extLst>
          </p:cNvPr>
          <p:cNvSpPr>
            <a:spLocks noGrp="1"/>
          </p:cNvSpPr>
          <p:nvPr>
            <p:ph type="title"/>
          </p:nvPr>
        </p:nvSpPr>
        <p:spPr>
          <a:xfrm>
            <a:off x="2479040" y="9525"/>
            <a:ext cx="9712959" cy="1478570"/>
          </a:xfrm>
        </p:spPr>
        <p:txBody>
          <a:bodyPr>
            <a:normAutofit fontScale="90000"/>
          </a:bodyPr>
          <a:lstStyle/>
          <a:p>
            <a:r>
              <a:rPr lang="en-US" dirty="0"/>
              <a:t>Spirits of the Nephilim:</a:t>
            </a:r>
          </a:p>
        </p:txBody>
      </p:sp>
      <p:pic>
        <p:nvPicPr>
          <p:cNvPr id="5" name="Picture 4">
            <a:extLst>
              <a:ext uri="{FF2B5EF4-FFF2-40B4-BE49-F238E27FC236}">
                <a16:creationId xmlns:a16="http://schemas.microsoft.com/office/drawing/2014/main" id="{5CC9378A-2433-6A3F-590D-057AFBEB0063}"/>
              </a:ext>
            </a:extLst>
          </p:cNvPr>
          <p:cNvPicPr>
            <a:picLocks noChangeAspect="1"/>
          </p:cNvPicPr>
          <p:nvPr/>
        </p:nvPicPr>
        <p:blipFill>
          <a:blip r:embed="rId4"/>
          <a:srcRect l="6037" r="43695" b="-445"/>
          <a:stretch/>
        </p:blipFill>
        <p:spPr>
          <a:xfrm>
            <a:off x="-5597" y="10"/>
            <a:ext cx="2484637" cy="6857990"/>
          </a:xfrm>
          <a:prstGeom prst="rect">
            <a:avLst/>
          </a:prstGeom>
        </p:spPr>
      </p:pic>
      <p:grpSp>
        <p:nvGrpSpPr>
          <p:cNvPr id="13" name="Group 12">
            <a:extLst>
              <a:ext uri="{FF2B5EF4-FFF2-40B4-BE49-F238E27FC236}">
                <a16:creationId xmlns:a16="http://schemas.microsoft.com/office/drawing/2014/main" id="{029B6C01-2EFB-CF8A-E25B-E8BFA545FA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4" name="Rectangle 13">
              <a:extLst>
                <a:ext uri="{FF2B5EF4-FFF2-40B4-BE49-F238E27FC236}">
                  <a16:creationId xmlns:a16="http://schemas.microsoft.com/office/drawing/2014/main" id="{85ADC683-F2D5-F58D-9FA5-2BAF5998357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5" name="Freeform 6">
              <a:extLst>
                <a:ext uri="{FF2B5EF4-FFF2-40B4-BE49-F238E27FC236}">
                  <a16:creationId xmlns:a16="http://schemas.microsoft.com/office/drawing/2014/main" id="{A3F051AB-1B55-A94D-1BF8-E32652ADDF9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6" name="Freeform 7">
              <a:extLst>
                <a:ext uri="{FF2B5EF4-FFF2-40B4-BE49-F238E27FC236}">
                  <a16:creationId xmlns:a16="http://schemas.microsoft.com/office/drawing/2014/main" id="{AF21E0FD-A40B-3D8B-A3DF-E8F574ED51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7" name="Rectangle 16">
              <a:extLst>
                <a:ext uri="{FF2B5EF4-FFF2-40B4-BE49-F238E27FC236}">
                  <a16:creationId xmlns:a16="http://schemas.microsoft.com/office/drawing/2014/main" id="{DA2870ED-4205-9CF8-D761-82FCCCB48FB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8" name="Freeform 9">
              <a:extLst>
                <a:ext uri="{FF2B5EF4-FFF2-40B4-BE49-F238E27FC236}">
                  <a16:creationId xmlns:a16="http://schemas.microsoft.com/office/drawing/2014/main" id="{CE1A8801-8DD3-AAF7-5969-985DBAD961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9" name="Freeform 10">
              <a:extLst>
                <a:ext uri="{FF2B5EF4-FFF2-40B4-BE49-F238E27FC236}">
                  <a16:creationId xmlns:a16="http://schemas.microsoft.com/office/drawing/2014/main" id="{E1B540F4-422A-715B-2F3A-CFC3BC3A02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0" name="Freeform 11">
              <a:extLst>
                <a:ext uri="{FF2B5EF4-FFF2-40B4-BE49-F238E27FC236}">
                  <a16:creationId xmlns:a16="http://schemas.microsoft.com/office/drawing/2014/main" id="{609B7F0C-11A3-03A1-0449-AED70BB1A2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1" name="Freeform 12">
              <a:extLst>
                <a:ext uri="{FF2B5EF4-FFF2-40B4-BE49-F238E27FC236}">
                  <a16:creationId xmlns:a16="http://schemas.microsoft.com/office/drawing/2014/main" id="{67ADF40E-39A2-95CE-A043-109934C121E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2" name="Freeform 13">
              <a:extLst>
                <a:ext uri="{FF2B5EF4-FFF2-40B4-BE49-F238E27FC236}">
                  <a16:creationId xmlns:a16="http://schemas.microsoft.com/office/drawing/2014/main" id="{349303E1-A595-C730-D86F-741AE106CC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3" name="Freeform 14">
              <a:extLst>
                <a:ext uri="{FF2B5EF4-FFF2-40B4-BE49-F238E27FC236}">
                  <a16:creationId xmlns:a16="http://schemas.microsoft.com/office/drawing/2014/main" id="{0A60D40D-16DC-B95E-6C26-C33A2AEFE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4" name="Freeform 15">
              <a:extLst>
                <a:ext uri="{FF2B5EF4-FFF2-40B4-BE49-F238E27FC236}">
                  <a16:creationId xmlns:a16="http://schemas.microsoft.com/office/drawing/2014/main" id="{084E8ACD-6F82-4C6C-680E-ACC516A17AA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5" name="Freeform 16">
              <a:extLst>
                <a:ext uri="{FF2B5EF4-FFF2-40B4-BE49-F238E27FC236}">
                  <a16:creationId xmlns:a16="http://schemas.microsoft.com/office/drawing/2014/main" id="{8FAE0C14-C023-F6F7-959B-9B4F0E9970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6" name="Freeform 17">
              <a:extLst>
                <a:ext uri="{FF2B5EF4-FFF2-40B4-BE49-F238E27FC236}">
                  <a16:creationId xmlns:a16="http://schemas.microsoft.com/office/drawing/2014/main" id="{34C57685-86BD-329B-E11D-44C6326348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7" name="Freeform 18">
              <a:extLst>
                <a:ext uri="{FF2B5EF4-FFF2-40B4-BE49-F238E27FC236}">
                  <a16:creationId xmlns:a16="http://schemas.microsoft.com/office/drawing/2014/main" id="{8A92A519-0C2F-9715-AE06-1CC5D3F876C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8" name="Freeform 19">
              <a:extLst>
                <a:ext uri="{FF2B5EF4-FFF2-40B4-BE49-F238E27FC236}">
                  <a16:creationId xmlns:a16="http://schemas.microsoft.com/office/drawing/2014/main" id="{599DF255-6EC3-205D-807B-39C1F5849A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9" name="Freeform 20">
              <a:extLst>
                <a:ext uri="{FF2B5EF4-FFF2-40B4-BE49-F238E27FC236}">
                  <a16:creationId xmlns:a16="http://schemas.microsoft.com/office/drawing/2014/main" id="{7E57DB34-3439-3BF6-F262-8E685A6C34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0" name="Freeform 21">
              <a:extLst>
                <a:ext uri="{FF2B5EF4-FFF2-40B4-BE49-F238E27FC236}">
                  <a16:creationId xmlns:a16="http://schemas.microsoft.com/office/drawing/2014/main" id="{542C82CD-11BD-9524-4516-15F0700D50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1" name="Freeform 22">
              <a:extLst>
                <a:ext uri="{FF2B5EF4-FFF2-40B4-BE49-F238E27FC236}">
                  <a16:creationId xmlns:a16="http://schemas.microsoft.com/office/drawing/2014/main" id="{DA8C0A21-C7F1-A47E-93DC-1A751E2EE3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2" name="Freeform 23">
              <a:extLst>
                <a:ext uri="{FF2B5EF4-FFF2-40B4-BE49-F238E27FC236}">
                  <a16:creationId xmlns:a16="http://schemas.microsoft.com/office/drawing/2014/main" id="{D4F8CB3A-629F-3BF2-9935-A3C92DD268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3" name="Freeform 24">
              <a:extLst>
                <a:ext uri="{FF2B5EF4-FFF2-40B4-BE49-F238E27FC236}">
                  <a16:creationId xmlns:a16="http://schemas.microsoft.com/office/drawing/2014/main" id="{7C45166F-BBD5-6C6F-1A14-8E4F177674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4" name="Freeform 25">
              <a:extLst>
                <a:ext uri="{FF2B5EF4-FFF2-40B4-BE49-F238E27FC236}">
                  <a16:creationId xmlns:a16="http://schemas.microsoft.com/office/drawing/2014/main" id="{DD0F5749-7FBD-17B5-DADA-24FBF76FCC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5" name="Freeform 26">
              <a:extLst>
                <a:ext uri="{FF2B5EF4-FFF2-40B4-BE49-F238E27FC236}">
                  <a16:creationId xmlns:a16="http://schemas.microsoft.com/office/drawing/2014/main" id="{16884471-0FB7-F197-8B3D-A1D9233BFB5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6" name="Freeform 27">
              <a:extLst>
                <a:ext uri="{FF2B5EF4-FFF2-40B4-BE49-F238E27FC236}">
                  <a16:creationId xmlns:a16="http://schemas.microsoft.com/office/drawing/2014/main" id="{333AB7B5-4302-8293-BD52-22BD9C8EAB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7" name="Freeform 28">
              <a:extLst>
                <a:ext uri="{FF2B5EF4-FFF2-40B4-BE49-F238E27FC236}">
                  <a16:creationId xmlns:a16="http://schemas.microsoft.com/office/drawing/2014/main" id="{00697B19-0B94-93F1-5F18-8AE5DFF52D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8" name="Freeform 29">
              <a:extLst>
                <a:ext uri="{FF2B5EF4-FFF2-40B4-BE49-F238E27FC236}">
                  <a16:creationId xmlns:a16="http://schemas.microsoft.com/office/drawing/2014/main" id="{1B1624CC-CCA7-D1C7-AEAF-0806B6389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9" name="Freeform 30">
              <a:extLst>
                <a:ext uri="{FF2B5EF4-FFF2-40B4-BE49-F238E27FC236}">
                  <a16:creationId xmlns:a16="http://schemas.microsoft.com/office/drawing/2014/main" id="{7FC95678-23A4-A8E5-2DD7-8758862BC9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0" name="Freeform 31">
              <a:extLst>
                <a:ext uri="{FF2B5EF4-FFF2-40B4-BE49-F238E27FC236}">
                  <a16:creationId xmlns:a16="http://schemas.microsoft.com/office/drawing/2014/main" id="{C12D7616-29C8-2B99-0FC1-060123B844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1" name="Freeform 32">
              <a:extLst>
                <a:ext uri="{FF2B5EF4-FFF2-40B4-BE49-F238E27FC236}">
                  <a16:creationId xmlns:a16="http://schemas.microsoft.com/office/drawing/2014/main" id="{04C6F433-4F0B-53F8-9A56-79DF8E55EF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2" name="Rectangle 41">
              <a:extLst>
                <a:ext uri="{FF2B5EF4-FFF2-40B4-BE49-F238E27FC236}">
                  <a16:creationId xmlns:a16="http://schemas.microsoft.com/office/drawing/2014/main" id="{55525B3F-A7DD-A1C5-227A-43DAFEE6BAC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43" name="Freeform 34">
              <a:extLst>
                <a:ext uri="{FF2B5EF4-FFF2-40B4-BE49-F238E27FC236}">
                  <a16:creationId xmlns:a16="http://schemas.microsoft.com/office/drawing/2014/main" id="{AAEE7999-00E9-97FA-67F9-90109F8236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4" name="Freeform 35">
              <a:extLst>
                <a:ext uri="{FF2B5EF4-FFF2-40B4-BE49-F238E27FC236}">
                  <a16:creationId xmlns:a16="http://schemas.microsoft.com/office/drawing/2014/main" id="{A7BAAC53-72D9-0574-ABCD-A6D775ABC2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5" name="Freeform 36">
              <a:extLst>
                <a:ext uri="{FF2B5EF4-FFF2-40B4-BE49-F238E27FC236}">
                  <a16:creationId xmlns:a16="http://schemas.microsoft.com/office/drawing/2014/main" id="{5D88B11B-1664-2246-1541-0C30F85430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6" name="Freeform 37">
              <a:extLst>
                <a:ext uri="{FF2B5EF4-FFF2-40B4-BE49-F238E27FC236}">
                  <a16:creationId xmlns:a16="http://schemas.microsoft.com/office/drawing/2014/main" id="{7FC54247-87FF-3CB6-A809-12542A16CA4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7" name="Freeform 38">
              <a:extLst>
                <a:ext uri="{FF2B5EF4-FFF2-40B4-BE49-F238E27FC236}">
                  <a16:creationId xmlns:a16="http://schemas.microsoft.com/office/drawing/2014/main" id="{04A1F573-210F-9799-5B08-38AB5E290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8" name="Freeform 39">
              <a:extLst>
                <a:ext uri="{FF2B5EF4-FFF2-40B4-BE49-F238E27FC236}">
                  <a16:creationId xmlns:a16="http://schemas.microsoft.com/office/drawing/2014/main" id="{29CD404E-0D1F-D4F1-AC83-5A9865F8CB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9" name="Freeform 40">
              <a:extLst>
                <a:ext uri="{FF2B5EF4-FFF2-40B4-BE49-F238E27FC236}">
                  <a16:creationId xmlns:a16="http://schemas.microsoft.com/office/drawing/2014/main" id="{E389BDA4-EC37-3976-BE29-E918113D77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0" name="Freeform 41">
              <a:extLst>
                <a:ext uri="{FF2B5EF4-FFF2-40B4-BE49-F238E27FC236}">
                  <a16:creationId xmlns:a16="http://schemas.microsoft.com/office/drawing/2014/main" id="{D19A1E89-D961-6B1A-C089-B104501218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1" name="Freeform 42">
              <a:extLst>
                <a:ext uri="{FF2B5EF4-FFF2-40B4-BE49-F238E27FC236}">
                  <a16:creationId xmlns:a16="http://schemas.microsoft.com/office/drawing/2014/main" id="{AEFC50BE-1A22-96A3-E5D3-D196C5251AC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2" name="Freeform 43">
              <a:extLst>
                <a:ext uri="{FF2B5EF4-FFF2-40B4-BE49-F238E27FC236}">
                  <a16:creationId xmlns:a16="http://schemas.microsoft.com/office/drawing/2014/main" id="{FD79A129-E6F8-C0D6-24F8-8BA0ADDAA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3" name="Freeform 44">
              <a:extLst>
                <a:ext uri="{FF2B5EF4-FFF2-40B4-BE49-F238E27FC236}">
                  <a16:creationId xmlns:a16="http://schemas.microsoft.com/office/drawing/2014/main" id="{0EB42BA8-A8FC-180C-91D6-24428FCED6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4" name="Rectangle 53">
              <a:extLst>
                <a:ext uri="{FF2B5EF4-FFF2-40B4-BE49-F238E27FC236}">
                  <a16:creationId xmlns:a16="http://schemas.microsoft.com/office/drawing/2014/main" id="{28D05314-3AC1-BEB3-5B2B-516BC902811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55" name="Freeform 46">
              <a:extLst>
                <a:ext uri="{FF2B5EF4-FFF2-40B4-BE49-F238E27FC236}">
                  <a16:creationId xmlns:a16="http://schemas.microsoft.com/office/drawing/2014/main" id="{4E32EEF3-067C-E4EF-347B-95D6A44C8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6" name="Freeform 47">
              <a:extLst>
                <a:ext uri="{FF2B5EF4-FFF2-40B4-BE49-F238E27FC236}">
                  <a16:creationId xmlns:a16="http://schemas.microsoft.com/office/drawing/2014/main" id="{0BDDFA0C-DC11-7B29-139C-58372DB876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7" name="Freeform 48">
              <a:extLst>
                <a:ext uri="{FF2B5EF4-FFF2-40B4-BE49-F238E27FC236}">
                  <a16:creationId xmlns:a16="http://schemas.microsoft.com/office/drawing/2014/main" id="{99E57E53-2FB8-94D1-A33A-EA59FD6B10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8" name="Freeform 49">
              <a:extLst>
                <a:ext uri="{FF2B5EF4-FFF2-40B4-BE49-F238E27FC236}">
                  <a16:creationId xmlns:a16="http://schemas.microsoft.com/office/drawing/2014/main" id="{E70B30C2-DA97-A340-03EF-99E60E5989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9" name="Freeform 50">
              <a:extLst>
                <a:ext uri="{FF2B5EF4-FFF2-40B4-BE49-F238E27FC236}">
                  <a16:creationId xmlns:a16="http://schemas.microsoft.com/office/drawing/2014/main" id="{70F982A2-A188-B84A-8965-DD31DD0BFF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0" name="Freeform 51">
              <a:extLst>
                <a:ext uri="{FF2B5EF4-FFF2-40B4-BE49-F238E27FC236}">
                  <a16:creationId xmlns:a16="http://schemas.microsoft.com/office/drawing/2014/main" id="{C2EF2267-03D0-2ABE-4184-EF2158B53F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1" name="Freeform 52">
              <a:extLst>
                <a:ext uri="{FF2B5EF4-FFF2-40B4-BE49-F238E27FC236}">
                  <a16:creationId xmlns:a16="http://schemas.microsoft.com/office/drawing/2014/main" id="{3AEE5E63-AB91-8DAA-2865-3FDC5147AE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2" name="Freeform 53">
              <a:extLst>
                <a:ext uri="{FF2B5EF4-FFF2-40B4-BE49-F238E27FC236}">
                  <a16:creationId xmlns:a16="http://schemas.microsoft.com/office/drawing/2014/main" id="{1E1A947E-E6AD-1D1E-5B17-8A56C42DC0E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3" name="Freeform 54">
              <a:extLst>
                <a:ext uri="{FF2B5EF4-FFF2-40B4-BE49-F238E27FC236}">
                  <a16:creationId xmlns:a16="http://schemas.microsoft.com/office/drawing/2014/main" id="{187F7ECC-9108-1001-FA2D-82F249D8492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4" name="Freeform 55">
              <a:extLst>
                <a:ext uri="{FF2B5EF4-FFF2-40B4-BE49-F238E27FC236}">
                  <a16:creationId xmlns:a16="http://schemas.microsoft.com/office/drawing/2014/main" id="{2F6064D0-562D-909E-B466-8D9D0E91D0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5" name="Freeform 56">
              <a:extLst>
                <a:ext uri="{FF2B5EF4-FFF2-40B4-BE49-F238E27FC236}">
                  <a16:creationId xmlns:a16="http://schemas.microsoft.com/office/drawing/2014/main" id="{D3ADB319-CB80-0F4B-0649-B96603EB2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6" name="Freeform 57">
              <a:extLst>
                <a:ext uri="{FF2B5EF4-FFF2-40B4-BE49-F238E27FC236}">
                  <a16:creationId xmlns:a16="http://schemas.microsoft.com/office/drawing/2014/main" id="{79423433-9672-BDE4-A1D0-91EBB69869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7" name="Freeform 58">
              <a:extLst>
                <a:ext uri="{FF2B5EF4-FFF2-40B4-BE49-F238E27FC236}">
                  <a16:creationId xmlns:a16="http://schemas.microsoft.com/office/drawing/2014/main" id="{31EC6DA3-FBA4-484C-F291-435313F80F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grpSp>
      <p:sp>
        <p:nvSpPr>
          <p:cNvPr id="4" name="Date Placeholder 3">
            <a:extLst>
              <a:ext uri="{FF2B5EF4-FFF2-40B4-BE49-F238E27FC236}">
                <a16:creationId xmlns:a16="http://schemas.microsoft.com/office/drawing/2014/main" id="{848A9FA1-FE8D-4EED-4CA7-DD6CBFC75C44}"/>
              </a:ext>
            </a:extLst>
          </p:cNvPr>
          <p:cNvSpPr>
            <a:spLocks noGrp="1"/>
          </p:cNvSpPr>
          <p:nvPr>
            <p:ph type="dt" sz="half" idx="10"/>
          </p:nvPr>
        </p:nvSpPr>
        <p:spPr/>
        <p:txBody>
          <a:bodyPr/>
          <a:lstStyle/>
          <a:p>
            <a:fld id="{82D97167-52C7-4695-838B-0DF66FEA3DA4}" type="datetime1">
              <a:rPr lang="en-US" smtClean="0"/>
              <a:t>4/27/2025</a:t>
            </a:fld>
            <a:endParaRPr lang="en-US" dirty="0"/>
          </a:p>
        </p:txBody>
      </p:sp>
      <p:sp>
        <p:nvSpPr>
          <p:cNvPr id="6" name="Footer Placeholder 5">
            <a:extLst>
              <a:ext uri="{FF2B5EF4-FFF2-40B4-BE49-F238E27FC236}">
                <a16:creationId xmlns:a16="http://schemas.microsoft.com/office/drawing/2014/main" id="{FF501F1C-3954-0FFB-3058-6DCDFDAF5F79}"/>
              </a:ext>
            </a:extLst>
          </p:cNvPr>
          <p:cNvSpPr>
            <a:spLocks noGrp="1"/>
          </p:cNvSpPr>
          <p:nvPr>
            <p:ph type="ftr" sz="quarter" idx="11"/>
          </p:nvPr>
        </p:nvSpPr>
        <p:spPr/>
        <p:txBody>
          <a:bodyPr/>
          <a:lstStyle/>
          <a:p>
            <a:r>
              <a:rPr lang="en-US"/>
              <a:t>Prof Dr Harald Hesse</a:t>
            </a:r>
            <a:endParaRPr lang="en-US" dirty="0"/>
          </a:p>
        </p:txBody>
      </p:sp>
      <p:sp>
        <p:nvSpPr>
          <p:cNvPr id="7" name="Slide Number Placeholder 6">
            <a:extLst>
              <a:ext uri="{FF2B5EF4-FFF2-40B4-BE49-F238E27FC236}">
                <a16:creationId xmlns:a16="http://schemas.microsoft.com/office/drawing/2014/main" id="{AEE1D202-BADD-961E-3943-8C87CBD03898}"/>
              </a:ext>
            </a:extLst>
          </p:cNvPr>
          <p:cNvSpPr>
            <a:spLocks noGrp="1"/>
          </p:cNvSpPr>
          <p:nvPr>
            <p:ph type="sldNum" sz="quarter" idx="12"/>
          </p:nvPr>
        </p:nvSpPr>
        <p:spPr/>
        <p:txBody>
          <a:bodyPr/>
          <a:lstStyle/>
          <a:p>
            <a:fld id="{C71F9C22-B22B-44CB-9767-FEAA46333133}" type="slidenum">
              <a:rPr lang="en-US" smtClean="0"/>
              <a:t>105</a:t>
            </a:fld>
            <a:endParaRPr lang="en-US" dirty="0"/>
          </a:p>
        </p:txBody>
      </p:sp>
      <p:sp>
        <p:nvSpPr>
          <p:cNvPr id="8" name="Rectangle: Rounded Corners 7">
            <a:extLst>
              <a:ext uri="{FF2B5EF4-FFF2-40B4-BE49-F238E27FC236}">
                <a16:creationId xmlns:a16="http://schemas.microsoft.com/office/drawing/2014/main" id="{A8462616-5941-FF2A-6450-2D9B404454E8}"/>
              </a:ext>
            </a:extLst>
          </p:cNvPr>
          <p:cNvSpPr/>
          <p:nvPr/>
        </p:nvSpPr>
        <p:spPr>
          <a:xfrm>
            <a:off x="2750326" y="1589150"/>
            <a:ext cx="9047692" cy="4587750"/>
          </a:xfrm>
          <a:prstGeom prst="roundRect">
            <a:avLst>
              <a:gd name="adj" fmla="val 12238"/>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334B475-6640-34E8-80CE-CDD16000E96D}"/>
              </a:ext>
            </a:extLst>
          </p:cNvPr>
          <p:cNvSpPr>
            <a:spLocks noGrp="1"/>
          </p:cNvSpPr>
          <p:nvPr>
            <p:ph idx="1"/>
          </p:nvPr>
        </p:nvSpPr>
        <p:spPr>
          <a:xfrm>
            <a:off x="3051335" y="1813243"/>
            <a:ext cx="8568371" cy="4598988"/>
          </a:xfrm>
        </p:spPr>
        <p:txBody>
          <a:bodyPr>
            <a:normAutofit fontScale="70000" lnSpcReduction="20000"/>
          </a:bodyPr>
          <a:lstStyle/>
          <a:p>
            <a:pPr>
              <a:lnSpc>
                <a:spcPct val="110000"/>
              </a:lnSpc>
            </a:pPr>
            <a:r>
              <a:rPr lang="en-US" sz="5400" dirty="0"/>
              <a:t>After their physical destruction, the spirits of the Nephilim were condemned to roam the Earth. These spirits, often referred to as evil spirits or demons, were to remain on Earth and cause trouble for humanity. They were not granted peace or rest, as their existence was a result of the Watchers' rebellion.</a:t>
            </a:r>
          </a:p>
        </p:txBody>
      </p:sp>
    </p:spTree>
    <p:extLst>
      <p:ext uri="{BB962C8B-B14F-4D97-AF65-F5344CB8AC3E}">
        <p14:creationId xmlns:p14="http://schemas.microsoft.com/office/powerpoint/2010/main" val="379609713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a:extLst>
            <a:ext uri="{FF2B5EF4-FFF2-40B4-BE49-F238E27FC236}">
              <a16:creationId xmlns:a16="http://schemas.microsoft.com/office/drawing/2014/main" id="{EA3DC4F5-EFCC-F392-EB9F-A86145CDCB2B}"/>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C3F2CCFB-852E-1755-46A6-D958F7EC0C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 name="Rectangle 9">
              <a:extLst>
                <a:ext uri="{FF2B5EF4-FFF2-40B4-BE49-F238E27FC236}">
                  <a16:creationId xmlns:a16="http://schemas.microsoft.com/office/drawing/2014/main" id="{BA64C3EF-E378-CDC9-7388-5AA615A7C6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814CAF8F-4127-80D1-41F6-1660F4DEA245}"/>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le 1">
            <a:extLst>
              <a:ext uri="{FF2B5EF4-FFF2-40B4-BE49-F238E27FC236}">
                <a16:creationId xmlns:a16="http://schemas.microsoft.com/office/drawing/2014/main" id="{12CEC070-A06B-2BF3-99CA-03CA144B8A2B}"/>
              </a:ext>
            </a:extLst>
          </p:cNvPr>
          <p:cNvSpPr>
            <a:spLocks noGrp="1"/>
          </p:cNvSpPr>
          <p:nvPr>
            <p:ph type="title"/>
          </p:nvPr>
        </p:nvSpPr>
        <p:spPr>
          <a:xfrm>
            <a:off x="5297672" y="85118"/>
            <a:ext cx="6027553" cy="1478570"/>
          </a:xfrm>
        </p:spPr>
        <p:txBody>
          <a:bodyPr>
            <a:normAutofit fontScale="90000"/>
          </a:bodyPr>
          <a:lstStyle/>
          <a:p>
            <a:r>
              <a:rPr lang="en-US" dirty="0"/>
              <a:t>Judgment Day:</a:t>
            </a:r>
          </a:p>
        </p:txBody>
      </p:sp>
      <p:pic>
        <p:nvPicPr>
          <p:cNvPr id="5" name="Picture 4">
            <a:extLst>
              <a:ext uri="{FF2B5EF4-FFF2-40B4-BE49-F238E27FC236}">
                <a16:creationId xmlns:a16="http://schemas.microsoft.com/office/drawing/2014/main" id="{9C886BA5-4568-C280-8CC7-83E0A878BB50}"/>
              </a:ext>
            </a:extLst>
          </p:cNvPr>
          <p:cNvPicPr>
            <a:picLocks noChangeAspect="1"/>
          </p:cNvPicPr>
          <p:nvPr/>
        </p:nvPicPr>
        <p:blipFill>
          <a:blip r:embed="rId4"/>
          <a:srcRect l="6037" r="43695" b="-445"/>
          <a:stretch/>
        </p:blipFill>
        <p:spPr>
          <a:xfrm>
            <a:off x="-5597" y="10"/>
            <a:ext cx="2484637" cy="6857990"/>
          </a:xfrm>
          <a:prstGeom prst="rect">
            <a:avLst/>
          </a:prstGeom>
        </p:spPr>
      </p:pic>
      <p:grpSp>
        <p:nvGrpSpPr>
          <p:cNvPr id="13" name="Group 12">
            <a:extLst>
              <a:ext uri="{FF2B5EF4-FFF2-40B4-BE49-F238E27FC236}">
                <a16:creationId xmlns:a16="http://schemas.microsoft.com/office/drawing/2014/main" id="{AE77CAB7-42CD-7A47-6EDA-BB8CE92637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4" name="Rectangle 13">
              <a:extLst>
                <a:ext uri="{FF2B5EF4-FFF2-40B4-BE49-F238E27FC236}">
                  <a16:creationId xmlns:a16="http://schemas.microsoft.com/office/drawing/2014/main" id="{9CCF933C-8EF2-5937-42FD-4AD4180380E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5" name="Freeform 6">
              <a:extLst>
                <a:ext uri="{FF2B5EF4-FFF2-40B4-BE49-F238E27FC236}">
                  <a16:creationId xmlns:a16="http://schemas.microsoft.com/office/drawing/2014/main" id="{A7AEA986-9F96-4A6F-1D10-DA3D4FC25B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6" name="Freeform 7">
              <a:extLst>
                <a:ext uri="{FF2B5EF4-FFF2-40B4-BE49-F238E27FC236}">
                  <a16:creationId xmlns:a16="http://schemas.microsoft.com/office/drawing/2014/main" id="{71616C67-EA05-0494-7A79-F6B603C01A6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7" name="Rectangle 16">
              <a:extLst>
                <a:ext uri="{FF2B5EF4-FFF2-40B4-BE49-F238E27FC236}">
                  <a16:creationId xmlns:a16="http://schemas.microsoft.com/office/drawing/2014/main" id="{1AD54CE2-B1B8-9F28-1022-EA3BDCE67CE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8" name="Freeform 9">
              <a:extLst>
                <a:ext uri="{FF2B5EF4-FFF2-40B4-BE49-F238E27FC236}">
                  <a16:creationId xmlns:a16="http://schemas.microsoft.com/office/drawing/2014/main" id="{4A24EE6A-36E7-835C-B0A0-A744CB2C45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9" name="Freeform 10">
              <a:extLst>
                <a:ext uri="{FF2B5EF4-FFF2-40B4-BE49-F238E27FC236}">
                  <a16:creationId xmlns:a16="http://schemas.microsoft.com/office/drawing/2014/main" id="{250922C3-2268-CB98-EE11-7E3AFB6FE7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0" name="Freeform 11">
              <a:extLst>
                <a:ext uri="{FF2B5EF4-FFF2-40B4-BE49-F238E27FC236}">
                  <a16:creationId xmlns:a16="http://schemas.microsoft.com/office/drawing/2014/main" id="{34A7833F-9A82-8D9A-0D2F-6C755ED457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1" name="Freeform 12">
              <a:extLst>
                <a:ext uri="{FF2B5EF4-FFF2-40B4-BE49-F238E27FC236}">
                  <a16:creationId xmlns:a16="http://schemas.microsoft.com/office/drawing/2014/main" id="{DA14B850-1DD0-F93A-C78E-90D3B861A40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2" name="Freeform 13">
              <a:extLst>
                <a:ext uri="{FF2B5EF4-FFF2-40B4-BE49-F238E27FC236}">
                  <a16:creationId xmlns:a16="http://schemas.microsoft.com/office/drawing/2014/main" id="{F8CE1F3A-32A6-D13E-EC0F-C723D1BEBF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3" name="Freeform 14">
              <a:extLst>
                <a:ext uri="{FF2B5EF4-FFF2-40B4-BE49-F238E27FC236}">
                  <a16:creationId xmlns:a16="http://schemas.microsoft.com/office/drawing/2014/main" id="{1E37C12D-F9C7-8C87-4B78-558E850D2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4" name="Freeform 15">
              <a:extLst>
                <a:ext uri="{FF2B5EF4-FFF2-40B4-BE49-F238E27FC236}">
                  <a16:creationId xmlns:a16="http://schemas.microsoft.com/office/drawing/2014/main" id="{FD386CE6-12F8-D8BA-B836-1F36BCEFA2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5" name="Freeform 16">
              <a:extLst>
                <a:ext uri="{FF2B5EF4-FFF2-40B4-BE49-F238E27FC236}">
                  <a16:creationId xmlns:a16="http://schemas.microsoft.com/office/drawing/2014/main" id="{66C0EAB7-9457-4395-D472-25A01FA810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6" name="Freeform 17">
              <a:extLst>
                <a:ext uri="{FF2B5EF4-FFF2-40B4-BE49-F238E27FC236}">
                  <a16:creationId xmlns:a16="http://schemas.microsoft.com/office/drawing/2014/main" id="{1DB50F8D-B83D-B5F9-81B1-E4A2900C91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7" name="Freeform 18">
              <a:extLst>
                <a:ext uri="{FF2B5EF4-FFF2-40B4-BE49-F238E27FC236}">
                  <a16:creationId xmlns:a16="http://schemas.microsoft.com/office/drawing/2014/main" id="{38EC46F2-9870-5BB3-E6DA-0FE95C0E17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8" name="Freeform 19">
              <a:extLst>
                <a:ext uri="{FF2B5EF4-FFF2-40B4-BE49-F238E27FC236}">
                  <a16:creationId xmlns:a16="http://schemas.microsoft.com/office/drawing/2014/main" id="{BFDD70D6-35C3-F969-DBB1-5374864496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9" name="Freeform 20">
              <a:extLst>
                <a:ext uri="{FF2B5EF4-FFF2-40B4-BE49-F238E27FC236}">
                  <a16:creationId xmlns:a16="http://schemas.microsoft.com/office/drawing/2014/main" id="{1DDA161C-EC96-689F-2CD4-F468667386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0" name="Freeform 21">
              <a:extLst>
                <a:ext uri="{FF2B5EF4-FFF2-40B4-BE49-F238E27FC236}">
                  <a16:creationId xmlns:a16="http://schemas.microsoft.com/office/drawing/2014/main" id="{E57FE0EB-6418-9617-CCBB-233514E6DE1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1" name="Freeform 22">
              <a:extLst>
                <a:ext uri="{FF2B5EF4-FFF2-40B4-BE49-F238E27FC236}">
                  <a16:creationId xmlns:a16="http://schemas.microsoft.com/office/drawing/2014/main" id="{6F6BA8D1-B9D7-CB46-83EA-40FC210EF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2" name="Freeform 23">
              <a:extLst>
                <a:ext uri="{FF2B5EF4-FFF2-40B4-BE49-F238E27FC236}">
                  <a16:creationId xmlns:a16="http://schemas.microsoft.com/office/drawing/2014/main" id="{CD71C438-62C6-3972-F9A9-188B8CC0C7F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3" name="Freeform 24">
              <a:extLst>
                <a:ext uri="{FF2B5EF4-FFF2-40B4-BE49-F238E27FC236}">
                  <a16:creationId xmlns:a16="http://schemas.microsoft.com/office/drawing/2014/main" id="{BAE1B53D-9BCA-B9DC-1F91-32A96729C3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4" name="Freeform 25">
              <a:extLst>
                <a:ext uri="{FF2B5EF4-FFF2-40B4-BE49-F238E27FC236}">
                  <a16:creationId xmlns:a16="http://schemas.microsoft.com/office/drawing/2014/main" id="{3B00FA4A-3666-4ABC-1C76-F07778C984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5" name="Freeform 26">
              <a:extLst>
                <a:ext uri="{FF2B5EF4-FFF2-40B4-BE49-F238E27FC236}">
                  <a16:creationId xmlns:a16="http://schemas.microsoft.com/office/drawing/2014/main" id="{9668DC57-2984-6EF4-D63D-6F5431DFB2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6" name="Freeform 27">
              <a:extLst>
                <a:ext uri="{FF2B5EF4-FFF2-40B4-BE49-F238E27FC236}">
                  <a16:creationId xmlns:a16="http://schemas.microsoft.com/office/drawing/2014/main" id="{11429829-FB36-359C-B30B-BB9023206B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7" name="Freeform 28">
              <a:extLst>
                <a:ext uri="{FF2B5EF4-FFF2-40B4-BE49-F238E27FC236}">
                  <a16:creationId xmlns:a16="http://schemas.microsoft.com/office/drawing/2014/main" id="{4E9A8358-BB3D-25CE-F3FB-65087EED5B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8" name="Freeform 29">
              <a:extLst>
                <a:ext uri="{FF2B5EF4-FFF2-40B4-BE49-F238E27FC236}">
                  <a16:creationId xmlns:a16="http://schemas.microsoft.com/office/drawing/2014/main" id="{9E608A63-0798-92C8-BEFC-84ECA27D5F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9" name="Freeform 30">
              <a:extLst>
                <a:ext uri="{FF2B5EF4-FFF2-40B4-BE49-F238E27FC236}">
                  <a16:creationId xmlns:a16="http://schemas.microsoft.com/office/drawing/2014/main" id="{10CDB859-AD69-C06C-E300-04F38A2FBC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0" name="Freeform 31">
              <a:extLst>
                <a:ext uri="{FF2B5EF4-FFF2-40B4-BE49-F238E27FC236}">
                  <a16:creationId xmlns:a16="http://schemas.microsoft.com/office/drawing/2014/main" id="{0054089C-9660-563A-56FA-5FB8AC94E0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1" name="Freeform 32">
              <a:extLst>
                <a:ext uri="{FF2B5EF4-FFF2-40B4-BE49-F238E27FC236}">
                  <a16:creationId xmlns:a16="http://schemas.microsoft.com/office/drawing/2014/main" id="{19D975B0-0871-C08E-940B-592063B750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2" name="Rectangle 41">
              <a:extLst>
                <a:ext uri="{FF2B5EF4-FFF2-40B4-BE49-F238E27FC236}">
                  <a16:creationId xmlns:a16="http://schemas.microsoft.com/office/drawing/2014/main" id="{77B33388-482D-3E66-3CF5-16CA06C1690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43" name="Freeform 34">
              <a:extLst>
                <a:ext uri="{FF2B5EF4-FFF2-40B4-BE49-F238E27FC236}">
                  <a16:creationId xmlns:a16="http://schemas.microsoft.com/office/drawing/2014/main" id="{AD22CD8D-4280-D659-D633-900E5BB653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4" name="Freeform 35">
              <a:extLst>
                <a:ext uri="{FF2B5EF4-FFF2-40B4-BE49-F238E27FC236}">
                  <a16:creationId xmlns:a16="http://schemas.microsoft.com/office/drawing/2014/main" id="{7A7FFA83-8FBD-B606-5E6F-B61068BA1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5" name="Freeform 36">
              <a:extLst>
                <a:ext uri="{FF2B5EF4-FFF2-40B4-BE49-F238E27FC236}">
                  <a16:creationId xmlns:a16="http://schemas.microsoft.com/office/drawing/2014/main" id="{C6CCFCE5-4EF5-1856-E406-52E3603C40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6" name="Freeform 37">
              <a:extLst>
                <a:ext uri="{FF2B5EF4-FFF2-40B4-BE49-F238E27FC236}">
                  <a16:creationId xmlns:a16="http://schemas.microsoft.com/office/drawing/2014/main" id="{2B1E4C41-F1DE-F3D5-5BF7-B402164435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7" name="Freeform 38">
              <a:extLst>
                <a:ext uri="{FF2B5EF4-FFF2-40B4-BE49-F238E27FC236}">
                  <a16:creationId xmlns:a16="http://schemas.microsoft.com/office/drawing/2014/main" id="{169BBA8D-508F-AA6A-5A6F-D60CFFA20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8" name="Freeform 39">
              <a:extLst>
                <a:ext uri="{FF2B5EF4-FFF2-40B4-BE49-F238E27FC236}">
                  <a16:creationId xmlns:a16="http://schemas.microsoft.com/office/drawing/2014/main" id="{83CB3FAC-AB63-A02C-8D71-07EE8FEC3A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9" name="Freeform 40">
              <a:extLst>
                <a:ext uri="{FF2B5EF4-FFF2-40B4-BE49-F238E27FC236}">
                  <a16:creationId xmlns:a16="http://schemas.microsoft.com/office/drawing/2014/main" id="{6AD5FC2A-FFF5-C861-166B-8FF09D8AD2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0" name="Freeform 41">
              <a:extLst>
                <a:ext uri="{FF2B5EF4-FFF2-40B4-BE49-F238E27FC236}">
                  <a16:creationId xmlns:a16="http://schemas.microsoft.com/office/drawing/2014/main" id="{00BA27C9-4BCA-9CCD-E259-4D0E64FFD2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1" name="Freeform 42">
              <a:extLst>
                <a:ext uri="{FF2B5EF4-FFF2-40B4-BE49-F238E27FC236}">
                  <a16:creationId xmlns:a16="http://schemas.microsoft.com/office/drawing/2014/main" id="{A0F5AB52-D799-2018-3680-1316F9E6A4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2" name="Freeform 43">
              <a:extLst>
                <a:ext uri="{FF2B5EF4-FFF2-40B4-BE49-F238E27FC236}">
                  <a16:creationId xmlns:a16="http://schemas.microsoft.com/office/drawing/2014/main" id="{47442F71-F144-0252-C80A-0D6B431D9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3" name="Freeform 44">
              <a:extLst>
                <a:ext uri="{FF2B5EF4-FFF2-40B4-BE49-F238E27FC236}">
                  <a16:creationId xmlns:a16="http://schemas.microsoft.com/office/drawing/2014/main" id="{E2F99CB8-7A8B-7666-B56F-42D50A1176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4" name="Rectangle 53">
              <a:extLst>
                <a:ext uri="{FF2B5EF4-FFF2-40B4-BE49-F238E27FC236}">
                  <a16:creationId xmlns:a16="http://schemas.microsoft.com/office/drawing/2014/main" id="{4E2151B5-77A1-E960-F0D2-C7F7BC72FCC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55" name="Freeform 46">
              <a:extLst>
                <a:ext uri="{FF2B5EF4-FFF2-40B4-BE49-F238E27FC236}">
                  <a16:creationId xmlns:a16="http://schemas.microsoft.com/office/drawing/2014/main" id="{DF05CFF1-4CAD-A340-2B5B-A5E9A00202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6" name="Freeform 47">
              <a:extLst>
                <a:ext uri="{FF2B5EF4-FFF2-40B4-BE49-F238E27FC236}">
                  <a16:creationId xmlns:a16="http://schemas.microsoft.com/office/drawing/2014/main" id="{17FCB7A4-503F-E95C-9915-9D08FEE8D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7" name="Freeform 48">
              <a:extLst>
                <a:ext uri="{FF2B5EF4-FFF2-40B4-BE49-F238E27FC236}">
                  <a16:creationId xmlns:a16="http://schemas.microsoft.com/office/drawing/2014/main" id="{4D7305AD-A609-B70C-38C1-B4BEFFC2C7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8" name="Freeform 49">
              <a:extLst>
                <a:ext uri="{FF2B5EF4-FFF2-40B4-BE49-F238E27FC236}">
                  <a16:creationId xmlns:a16="http://schemas.microsoft.com/office/drawing/2014/main" id="{5F27E7A5-3DEB-6B86-EB56-FADFFE53F2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9" name="Freeform 50">
              <a:extLst>
                <a:ext uri="{FF2B5EF4-FFF2-40B4-BE49-F238E27FC236}">
                  <a16:creationId xmlns:a16="http://schemas.microsoft.com/office/drawing/2014/main" id="{F188E7CF-120E-9B4D-5C1F-93BB1E4351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0" name="Freeform 51">
              <a:extLst>
                <a:ext uri="{FF2B5EF4-FFF2-40B4-BE49-F238E27FC236}">
                  <a16:creationId xmlns:a16="http://schemas.microsoft.com/office/drawing/2014/main" id="{39D82DB2-CAF3-C45D-58F1-B1F8D0FB9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1" name="Freeform 52">
              <a:extLst>
                <a:ext uri="{FF2B5EF4-FFF2-40B4-BE49-F238E27FC236}">
                  <a16:creationId xmlns:a16="http://schemas.microsoft.com/office/drawing/2014/main" id="{80B04777-1CD8-DAD1-E041-4A3A6AFB13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2" name="Freeform 53">
              <a:extLst>
                <a:ext uri="{FF2B5EF4-FFF2-40B4-BE49-F238E27FC236}">
                  <a16:creationId xmlns:a16="http://schemas.microsoft.com/office/drawing/2014/main" id="{47EF9704-B7E7-8D27-9D59-F09047DE9F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3" name="Freeform 54">
              <a:extLst>
                <a:ext uri="{FF2B5EF4-FFF2-40B4-BE49-F238E27FC236}">
                  <a16:creationId xmlns:a16="http://schemas.microsoft.com/office/drawing/2014/main" id="{6FFE1C22-0B97-F455-3063-F94E71C8FF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4" name="Freeform 55">
              <a:extLst>
                <a:ext uri="{FF2B5EF4-FFF2-40B4-BE49-F238E27FC236}">
                  <a16:creationId xmlns:a16="http://schemas.microsoft.com/office/drawing/2014/main" id="{DDC4FA42-8ED6-3C84-5783-01CCCC66CE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5" name="Freeform 56">
              <a:extLst>
                <a:ext uri="{FF2B5EF4-FFF2-40B4-BE49-F238E27FC236}">
                  <a16:creationId xmlns:a16="http://schemas.microsoft.com/office/drawing/2014/main" id="{1A2FD87D-3A3E-FFE3-E82C-45FFC19472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6" name="Freeform 57">
              <a:extLst>
                <a:ext uri="{FF2B5EF4-FFF2-40B4-BE49-F238E27FC236}">
                  <a16:creationId xmlns:a16="http://schemas.microsoft.com/office/drawing/2014/main" id="{B1C00615-2C83-BB7D-DF0B-2E78C2572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7" name="Freeform 58">
              <a:extLst>
                <a:ext uri="{FF2B5EF4-FFF2-40B4-BE49-F238E27FC236}">
                  <a16:creationId xmlns:a16="http://schemas.microsoft.com/office/drawing/2014/main" id="{EF79A912-44D3-81F2-B46A-AC9FB8E1FC3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grpSp>
      <p:sp>
        <p:nvSpPr>
          <p:cNvPr id="4" name="Date Placeholder 3">
            <a:extLst>
              <a:ext uri="{FF2B5EF4-FFF2-40B4-BE49-F238E27FC236}">
                <a16:creationId xmlns:a16="http://schemas.microsoft.com/office/drawing/2014/main" id="{7505C3B9-1C0A-DF02-01A5-8AF6FCEF27EB}"/>
              </a:ext>
            </a:extLst>
          </p:cNvPr>
          <p:cNvSpPr>
            <a:spLocks noGrp="1"/>
          </p:cNvSpPr>
          <p:nvPr>
            <p:ph type="dt" sz="half" idx="10"/>
          </p:nvPr>
        </p:nvSpPr>
        <p:spPr/>
        <p:txBody>
          <a:bodyPr/>
          <a:lstStyle/>
          <a:p>
            <a:fld id="{A4E49096-96EB-42E3-85BB-869A23F03C75}" type="datetime1">
              <a:rPr lang="en-US" smtClean="0"/>
              <a:t>4/27/2025</a:t>
            </a:fld>
            <a:endParaRPr lang="en-US" dirty="0"/>
          </a:p>
        </p:txBody>
      </p:sp>
      <p:sp>
        <p:nvSpPr>
          <p:cNvPr id="6" name="Footer Placeholder 5">
            <a:extLst>
              <a:ext uri="{FF2B5EF4-FFF2-40B4-BE49-F238E27FC236}">
                <a16:creationId xmlns:a16="http://schemas.microsoft.com/office/drawing/2014/main" id="{9FA269A3-855E-7D80-0269-77CD3D80F5F5}"/>
              </a:ext>
            </a:extLst>
          </p:cNvPr>
          <p:cNvSpPr>
            <a:spLocks noGrp="1"/>
          </p:cNvSpPr>
          <p:nvPr>
            <p:ph type="ftr" sz="quarter" idx="11"/>
          </p:nvPr>
        </p:nvSpPr>
        <p:spPr/>
        <p:txBody>
          <a:bodyPr/>
          <a:lstStyle/>
          <a:p>
            <a:r>
              <a:rPr lang="en-US"/>
              <a:t>Prof Dr Harald Hesse</a:t>
            </a:r>
            <a:endParaRPr lang="en-US" dirty="0"/>
          </a:p>
        </p:txBody>
      </p:sp>
      <p:sp>
        <p:nvSpPr>
          <p:cNvPr id="7" name="Slide Number Placeholder 6">
            <a:extLst>
              <a:ext uri="{FF2B5EF4-FFF2-40B4-BE49-F238E27FC236}">
                <a16:creationId xmlns:a16="http://schemas.microsoft.com/office/drawing/2014/main" id="{2BB842CB-A034-0B5B-33CF-51421E275F3A}"/>
              </a:ext>
            </a:extLst>
          </p:cNvPr>
          <p:cNvSpPr>
            <a:spLocks noGrp="1"/>
          </p:cNvSpPr>
          <p:nvPr>
            <p:ph type="sldNum" sz="quarter" idx="12"/>
          </p:nvPr>
        </p:nvSpPr>
        <p:spPr/>
        <p:txBody>
          <a:bodyPr/>
          <a:lstStyle/>
          <a:p>
            <a:fld id="{C71F9C22-B22B-44CB-9767-FEAA46333133}" type="slidenum">
              <a:rPr lang="en-US" smtClean="0"/>
              <a:t>106</a:t>
            </a:fld>
            <a:endParaRPr lang="en-US" dirty="0"/>
          </a:p>
        </p:txBody>
      </p:sp>
      <p:sp>
        <p:nvSpPr>
          <p:cNvPr id="8" name="Rectangle: Rounded Corners 7">
            <a:extLst>
              <a:ext uri="{FF2B5EF4-FFF2-40B4-BE49-F238E27FC236}">
                <a16:creationId xmlns:a16="http://schemas.microsoft.com/office/drawing/2014/main" id="{62302026-FC39-145F-AAF0-5738FA377B26}"/>
              </a:ext>
            </a:extLst>
          </p:cNvPr>
          <p:cNvSpPr/>
          <p:nvPr/>
        </p:nvSpPr>
        <p:spPr>
          <a:xfrm>
            <a:off x="2863320" y="1683482"/>
            <a:ext cx="9047692" cy="4587750"/>
          </a:xfrm>
          <a:prstGeom prst="roundRect">
            <a:avLst>
              <a:gd name="adj" fmla="val 12238"/>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C56A846-48E5-88B9-CBAE-4C09E0BC3349}"/>
              </a:ext>
            </a:extLst>
          </p:cNvPr>
          <p:cNvSpPr>
            <a:spLocks noGrp="1"/>
          </p:cNvSpPr>
          <p:nvPr>
            <p:ph idx="1"/>
          </p:nvPr>
        </p:nvSpPr>
        <p:spPr>
          <a:xfrm>
            <a:off x="3051335" y="1813243"/>
            <a:ext cx="8568371" cy="4598988"/>
          </a:xfrm>
        </p:spPr>
        <p:txBody>
          <a:bodyPr>
            <a:normAutofit fontScale="92500" lnSpcReduction="20000"/>
          </a:bodyPr>
          <a:lstStyle/>
          <a:p>
            <a:pPr>
              <a:lnSpc>
                <a:spcPct val="110000"/>
              </a:lnSpc>
            </a:pPr>
            <a:r>
              <a:rPr lang="en-US" sz="5400" dirty="0"/>
              <a:t>The spirits of the Nephilim are to face final judgment on the Day of Judgment. Until then, they continue to exist as malevolent entities, </a:t>
            </a:r>
            <a:r>
              <a:rPr lang="en-US" sz="5400" b="1" dirty="0"/>
              <a:t>influencing and tormenting humans</a:t>
            </a:r>
            <a:r>
              <a:rPr lang="en-US" sz="5400" dirty="0"/>
              <a:t>.</a:t>
            </a:r>
          </a:p>
        </p:txBody>
      </p:sp>
    </p:spTree>
    <p:extLst>
      <p:ext uri="{BB962C8B-B14F-4D97-AF65-F5344CB8AC3E}">
        <p14:creationId xmlns:p14="http://schemas.microsoft.com/office/powerpoint/2010/main" val="182401770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94000"/>
                <a:satMod val="148000"/>
                <a:lumMod val="150000"/>
              </a:schemeClr>
            </a:gs>
            <a:gs pos="100000">
              <a:schemeClr val="bg1">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9ACD3AF8-B16E-4174-8C1A-41F683C4AF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a:solidFill>
                  <a:srgbClr val="FFFFFF"/>
                </a:solidFill>
              </a14:hiddenFill>
            </a:ext>
          </a:extLst>
        </p:spPr>
      </p:pic>
      <p:grpSp>
        <p:nvGrpSpPr>
          <p:cNvPr id="64" name="Group 63">
            <a:extLst>
              <a:ext uri="{FF2B5EF4-FFF2-40B4-BE49-F238E27FC236}">
                <a16:creationId xmlns:a16="http://schemas.microsoft.com/office/drawing/2014/main" id="{FF5EAD09-B81D-415F-8BCF-73C81AE05F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68" name="Rectangle 5">
              <a:extLst>
                <a:ext uri="{FF2B5EF4-FFF2-40B4-BE49-F238E27FC236}">
                  <a16:creationId xmlns:a16="http://schemas.microsoft.com/office/drawing/2014/main" id="{CFB79010-8ED4-49EF-AFD2-F4D8C80B69B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70" name="Freeform 6">
              <a:extLst>
                <a:ext uri="{FF2B5EF4-FFF2-40B4-BE49-F238E27FC236}">
                  <a16:creationId xmlns:a16="http://schemas.microsoft.com/office/drawing/2014/main" id="{4649B869-006E-42B5-9DDC-21049B130E0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92" name="Freeform 7">
              <a:extLst>
                <a:ext uri="{FF2B5EF4-FFF2-40B4-BE49-F238E27FC236}">
                  <a16:creationId xmlns:a16="http://schemas.microsoft.com/office/drawing/2014/main" id="{443096BD-333F-48B6-8220-D1F9793E40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93" name="Rectangle 8">
              <a:extLst>
                <a:ext uri="{FF2B5EF4-FFF2-40B4-BE49-F238E27FC236}">
                  <a16:creationId xmlns:a16="http://schemas.microsoft.com/office/drawing/2014/main" id="{1A45BB9A-7E84-4B9B-923A-270A97F8524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94" name="Freeform 9">
              <a:extLst>
                <a:ext uri="{FF2B5EF4-FFF2-40B4-BE49-F238E27FC236}">
                  <a16:creationId xmlns:a16="http://schemas.microsoft.com/office/drawing/2014/main" id="{D7D7C768-2F76-4DE2-A807-1B9FFF816C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5" name="Freeform 10">
              <a:extLst>
                <a:ext uri="{FF2B5EF4-FFF2-40B4-BE49-F238E27FC236}">
                  <a16:creationId xmlns:a16="http://schemas.microsoft.com/office/drawing/2014/main" id="{1870B32E-EE42-470E-B543-CA55AEC8CA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6" name="Freeform 11">
              <a:extLst>
                <a:ext uri="{FF2B5EF4-FFF2-40B4-BE49-F238E27FC236}">
                  <a16:creationId xmlns:a16="http://schemas.microsoft.com/office/drawing/2014/main" id="{EEF09120-11AA-4DB5-98A8-EC4923002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7" name="Freeform 12">
              <a:extLst>
                <a:ext uri="{FF2B5EF4-FFF2-40B4-BE49-F238E27FC236}">
                  <a16:creationId xmlns:a16="http://schemas.microsoft.com/office/drawing/2014/main" id="{39CC463D-589C-461C-A234-0460EB06B8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8" name="Freeform 13">
              <a:extLst>
                <a:ext uri="{FF2B5EF4-FFF2-40B4-BE49-F238E27FC236}">
                  <a16:creationId xmlns:a16="http://schemas.microsoft.com/office/drawing/2014/main" id="{B6516153-269A-421E-A021-CB3F3C5E1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9" name="Freeform 14">
              <a:extLst>
                <a:ext uri="{FF2B5EF4-FFF2-40B4-BE49-F238E27FC236}">
                  <a16:creationId xmlns:a16="http://schemas.microsoft.com/office/drawing/2014/main" id="{45E14300-6C4A-4F77-915F-F3B25B0237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0" name="Freeform 15">
              <a:extLst>
                <a:ext uri="{FF2B5EF4-FFF2-40B4-BE49-F238E27FC236}">
                  <a16:creationId xmlns:a16="http://schemas.microsoft.com/office/drawing/2014/main" id="{993E312A-E6A6-4B52-ADE6-618ADC89BA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1" name="Freeform 16">
              <a:extLst>
                <a:ext uri="{FF2B5EF4-FFF2-40B4-BE49-F238E27FC236}">
                  <a16:creationId xmlns:a16="http://schemas.microsoft.com/office/drawing/2014/main" id="{2F0F3026-2480-472B-8C52-36812C81E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2" name="Freeform 17">
              <a:extLst>
                <a:ext uri="{FF2B5EF4-FFF2-40B4-BE49-F238E27FC236}">
                  <a16:creationId xmlns:a16="http://schemas.microsoft.com/office/drawing/2014/main" id="{34E1C992-559D-4827-9F30-31A3CA7A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3" name="Freeform 18">
              <a:extLst>
                <a:ext uri="{FF2B5EF4-FFF2-40B4-BE49-F238E27FC236}">
                  <a16:creationId xmlns:a16="http://schemas.microsoft.com/office/drawing/2014/main" id="{D9F2FB98-F443-498F-AAD9-6945825681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4" name="Freeform 19">
              <a:extLst>
                <a:ext uri="{FF2B5EF4-FFF2-40B4-BE49-F238E27FC236}">
                  <a16:creationId xmlns:a16="http://schemas.microsoft.com/office/drawing/2014/main" id="{75DBF6EC-ED50-43E4-8A8B-64CE86A88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5" name="Freeform 20">
              <a:extLst>
                <a:ext uri="{FF2B5EF4-FFF2-40B4-BE49-F238E27FC236}">
                  <a16:creationId xmlns:a16="http://schemas.microsoft.com/office/drawing/2014/main" id="{FD854F40-AC43-4F21-9C62-2CE35CFD2B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6" name="Freeform 21">
              <a:extLst>
                <a:ext uri="{FF2B5EF4-FFF2-40B4-BE49-F238E27FC236}">
                  <a16:creationId xmlns:a16="http://schemas.microsoft.com/office/drawing/2014/main" id="{62CCB560-494A-4F74-9DE4-068806A893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7" name="Freeform 22">
              <a:extLst>
                <a:ext uri="{FF2B5EF4-FFF2-40B4-BE49-F238E27FC236}">
                  <a16:creationId xmlns:a16="http://schemas.microsoft.com/office/drawing/2014/main" id="{6F9A05F2-B5D2-4D8A-9A78-14E45C13FE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8" name="Freeform 23">
              <a:extLst>
                <a:ext uri="{FF2B5EF4-FFF2-40B4-BE49-F238E27FC236}">
                  <a16:creationId xmlns:a16="http://schemas.microsoft.com/office/drawing/2014/main" id="{A6373189-19BB-4BEC-84A3-432253E05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9" name="Freeform 24">
              <a:extLst>
                <a:ext uri="{FF2B5EF4-FFF2-40B4-BE49-F238E27FC236}">
                  <a16:creationId xmlns:a16="http://schemas.microsoft.com/office/drawing/2014/main" id="{71AB3122-947A-44DB-B190-A2601C6C95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0" name="Freeform 25">
              <a:extLst>
                <a:ext uri="{FF2B5EF4-FFF2-40B4-BE49-F238E27FC236}">
                  <a16:creationId xmlns:a16="http://schemas.microsoft.com/office/drawing/2014/main" id="{74B4109D-3AFC-4D44-87B1-0CDED3E63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1" name="Freeform 26">
              <a:extLst>
                <a:ext uri="{FF2B5EF4-FFF2-40B4-BE49-F238E27FC236}">
                  <a16:creationId xmlns:a16="http://schemas.microsoft.com/office/drawing/2014/main" id="{44AAD39F-F7C9-4D00-95E0-0465B4E858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2" name="Freeform 27">
              <a:extLst>
                <a:ext uri="{FF2B5EF4-FFF2-40B4-BE49-F238E27FC236}">
                  <a16:creationId xmlns:a16="http://schemas.microsoft.com/office/drawing/2014/main" id="{C1DCAB8D-6EF6-4A84-8D0C-AA9226DEC9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3" name="Freeform 28">
              <a:extLst>
                <a:ext uri="{FF2B5EF4-FFF2-40B4-BE49-F238E27FC236}">
                  <a16:creationId xmlns:a16="http://schemas.microsoft.com/office/drawing/2014/main" id="{C407F97F-83CF-4703-B9E0-6335530E32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4" name="Freeform 29">
              <a:extLst>
                <a:ext uri="{FF2B5EF4-FFF2-40B4-BE49-F238E27FC236}">
                  <a16:creationId xmlns:a16="http://schemas.microsoft.com/office/drawing/2014/main" id="{0D8D2363-5D84-4CFF-89AA-3C93C859DB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5" name="Freeform 30">
              <a:extLst>
                <a:ext uri="{FF2B5EF4-FFF2-40B4-BE49-F238E27FC236}">
                  <a16:creationId xmlns:a16="http://schemas.microsoft.com/office/drawing/2014/main" id="{0435A35C-AC99-4E12-8CB0-9C640DAA94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6" name="Freeform 31">
              <a:extLst>
                <a:ext uri="{FF2B5EF4-FFF2-40B4-BE49-F238E27FC236}">
                  <a16:creationId xmlns:a16="http://schemas.microsoft.com/office/drawing/2014/main" id="{F20392CF-2256-4527-836B-2E6F88596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7" name="Freeform 32">
              <a:extLst>
                <a:ext uri="{FF2B5EF4-FFF2-40B4-BE49-F238E27FC236}">
                  <a16:creationId xmlns:a16="http://schemas.microsoft.com/office/drawing/2014/main" id="{C52C3AD3-122C-4010-9C55-B0247F8CCA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8" name="Rectangle 33">
              <a:extLst>
                <a:ext uri="{FF2B5EF4-FFF2-40B4-BE49-F238E27FC236}">
                  <a16:creationId xmlns:a16="http://schemas.microsoft.com/office/drawing/2014/main" id="{EFCB53ED-09C0-4AD7-9BBC-366833D5FE0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39" name="Freeform 34">
              <a:extLst>
                <a:ext uri="{FF2B5EF4-FFF2-40B4-BE49-F238E27FC236}">
                  <a16:creationId xmlns:a16="http://schemas.microsoft.com/office/drawing/2014/main" id="{6F309F52-BFCF-47D9-8089-BC049540DB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0" name="Freeform 35">
              <a:extLst>
                <a:ext uri="{FF2B5EF4-FFF2-40B4-BE49-F238E27FC236}">
                  <a16:creationId xmlns:a16="http://schemas.microsoft.com/office/drawing/2014/main" id="{5F9AE85F-C7AA-4761-B468-2E100829B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1" name="Freeform 36">
              <a:extLst>
                <a:ext uri="{FF2B5EF4-FFF2-40B4-BE49-F238E27FC236}">
                  <a16:creationId xmlns:a16="http://schemas.microsoft.com/office/drawing/2014/main" id="{2C81C778-91E5-4AE9-AACB-8566E7A28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2" name="Freeform 37">
              <a:extLst>
                <a:ext uri="{FF2B5EF4-FFF2-40B4-BE49-F238E27FC236}">
                  <a16:creationId xmlns:a16="http://schemas.microsoft.com/office/drawing/2014/main" id="{6C56E0B4-58A0-4B2B-BD56-54121BB8DB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3" name="Freeform 38">
              <a:extLst>
                <a:ext uri="{FF2B5EF4-FFF2-40B4-BE49-F238E27FC236}">
                  <a16:creationId xmlns:a16="http://schemas.microsoft.com/office/drawing/2014/main" id="{88A29CFE-13A6-4509-946F-5C074F85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4" name="Freeform 39">
              <a:extLst>
                <a:ext uri="{FF2B5EF4-FFF2-40B4-BE49-F238E27FC236}">
                  <a16:creationId xmlns:a16="http://schemas.microsoft.com/office/drawing/2014/main" id="{00235A0A-018B-4499-AC16-AF83457BF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5" name="Freeform 40">
              <a:extLst>
                <a:ext uri="{FF2B5EF4-FFF2-40B4-BE49-F238E27FC236}">
                  <a16:creationId xmlns:a16="http://schemas.microsoft.com/office/drawing/2014/main" id="{861DF9B7-50DC-4EBE-8B23-97FE92DBBB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6" name="Freeform 41">
              <a:extLst>
                <a:ext uri="{FF2B5EF4-FFF2-40B4-BE49-F238E27FC236}">
                  <a16:creationId xmlns:a16="http://schemas.microsoft.com/office/drawing/2014/main" id="{69673907-73D7-4729-A911-9BD078EC2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7" name="Freeform 42">
              <a:extLst>
                <a:ext uri="{FF2B5EF4-FFF2-40B4-BE49-F238E27FC236}">
                  <a16:creationId xmlns:a16="http://schemas.microsoft.com/office/drawing/2014/main" id="{4DC844D3-8053-4EE7-A286-50157B6FD8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8" name="Freeform 43">
              <a:extLst>
                <a:ext uri="{FF2B5EF4-FFF2-40B4-BE49-F238E27FC236}">
                  <a16:creationId xmlns:a16="http://schemas.microsoft.com/office/drawing/2014/main" id="{D67575A0-A45A-4773-874C-16370E3670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9" name="Freeform 44">
              <a:extLst>
                <a:ext uri="{FF2B5EF4-FFF2-40B4-BE49-F238E27FC236}">
                  <a16:creationId xmlns:a16="http://schemas.microsoft.com/office/drawing/2014/main" id="{4327252B-B62B-4DE0-A924-B7F6E40AD9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0" name="Rectangle 45">
              <a:extLst>
                <a:ext uri="{FF2B5EF4-FFF2-40B4-BE49-F238E27FC236}">
                  <a16:creationId xmlns:a16="http://schemas.microsoft.com/office/drawing/2014/main" id="{778BC6A7-AC19-497B-A7C6-E447B2EBDAB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51" name="Freeform 46">
              <a:extLst>
                <a:ext uri="{FF2B5EF4-FFF2-40B4-BE49-F238E27FC236}">
                  <a16:creationId xmlns:a16="http://schemas.microsoft.com/office/drawing/2014/main" id="{4E79A87B-BF1F-437A-9FED-BE93025E50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2" name="Freeform 47">
              <a:extLst>
                <a:ext uri="{FF2B5EF4-FFF2-40B4-BE49-F238E27FC236}">
                  <a16:creationId xmlns:a16="http://schemas.microsoft.com/office/drawing/2014/main" id="{DFAAF3CC-B4E0-45C8-AC2D-EF0D6D823D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3" name="Freeform 48">
              <a:extLst>
                <a:ext uri="{FF2B5EF4-FFF2-40B4-BE49-F238E27FC236}">
                  <a16:creationId xmlns:a16="http://schemas.microsoft.com/office/drawing/2014/main" id="{A5A12C87-1E4A-4664-B2F4-A1C8B656F9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4" name="Freeform 49">
              <a:extLst>
                <a:ext uri="{FF2B5EF4-FFF2-40B4-BE49-F238E27FC236}">
                  <a16:creationId xmlns:a16="http://schemas.microsoft.com/office/drawing/2014/main" id="{B3AF8230-4630-4505-ADDB-16A9B6B377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5" name="Freeform 50">
              <a:extLst>
                <a:ext uri="{FF2B5EF4-FFF2-40B4-BE49-F238E27FC236}">
                  <a16:creationId xmlns:a16="http://schemas.microsoft.com/office/drawing/2014/main" id="{33F93F6D-724D-42F3-AF1D-3081EAB5D1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6" name="Freeform 51">
              <a:extLst>
                <a:ext uri="{FF2B5EF4-FFF2-40B4-BE49-F238E27FC236}">
                  <a16:creationId xmlns:a16="http://schemas.microsoft.com/office/drawing/2014/main" id="{F5DD7A8F-FB67-4E79-80DB-0FAF3A098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7" name="Freeform 52">
              <a:extLst>
                <a:ext uri="{FF2B5EF4-FFF2-40B4-BE49-F238E27FC236}">
                  <a16:creationId xmlns:a16="http://schemas.microsoft.com/office/drawing/2014/main" id="{7B140A84-E89E-4A80-9DF8-7BCA45F90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8" name="Freeform 53">
              <a:extLst>
                <a:ext uri="{FF2B5EF4-FFF2-40B4-BE49-F238E27FC236}">
                  <a16:creationId xmlns:a16="http://schemas.microsoft.com/office/drawing/2014/main" id="{279E1D6A-EFE2-44C6-A5BF-DFADF0DC91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9" name="Freeform 54">
              <a:extLst>
                <a:ext uri="{FF2B5EF4-FFF2-40B4-BE49-F238E27FC236}">
                  <a16:creationId xmlns:a16="http://schemas.microsoft.com/office/drawing/2014/main" id="{C9FA2204-561F-4ABB-988C-03053820F1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60" name="Freeform 55">
              <a:extLst>
                <a:ext uri="{FF2B5EF4-FFF2-40B4-BE49-F238E27FC236}">
                  <a16:creationId xmlns:a16="http://schemas.microsoft.com/office/drawing/2014/main" id="{8BD7D04E-AC0A-424F-BC40-28842DAF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61" name="Freeform 56">
              <a:extLst>
                <a:ext uri="{FF2B5EF4-FFF2-40B4-BE49-F238E27FC236}">
                  <a16:creationId xmlns:a16="http://schemas.microsoft.com/office/drawing/2014/main" id="{32B616A2-FE09-47DD-B58C-12EE58B7CA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62" name="Freeform 57">
              <a:extLst>
                <a:ext uri="{FF2B5EF4-FFF2-40B4-BE49-F238E27FC236}">
                  <a16:creationId xmlns:a16="http://schemas.microsoft.com/office/drawing/2014/main" id="{08C5EAF5-6064-484E-BA05-80D09D84EA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63" name="Freeform 58">
              <a:extLst>
                <a:ext uri="{FF2B5EF4-FFF2-40B4-BE49-F238E27FC236}">
                  <a16:creationId xmlns:a16="http://schemas.microsoft.com/office/drawing/2014/main" id="{F11D90DF-D275-4725-884C-77E5E01D89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grpSp>
      <p:grpSp>
        <p:nvGrpSpPr>
          <p:cNvPr id="65" name="Group 64">
            <a:extLst>
              <a:ext uri="{FF2B5EF4-FFF2-40B4-BE49-F238E27FC236}">
                <a16:creationId xmlns:a16="http://schemas.microsoft.com/office/drawing/2014/main" id="{9BE10567-6165-46A7-867D-4690A16B4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66" name="Rectangle 65">
              <a:extLst>
                <a:ext uri="{FF2B5EF4-FFF2-40B4-BE49-F238E27FC236}">
                  <a16:creationId xmlns:a16="http://schemas.microsoft.com/office/drawing/2014/main" id="{0F4DB1F4-429C-4C85-85D7-C4D81996D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Picture 2">
              <a:extLst>
                <a:ext uri="{FF2B5EF4-FFF2-40B4-BE49-F238E27FC236}">
                  <a16:creationId xmlns:a16="http://schemas.microsoft.com/office/drawing/2014/main" id="{159C0DA6-71D9-4C96-A774-7FADF5E0A4C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sp>
        <p:nvSpPr>
          <p:cNvPr id="69" name="Round Diagonal Corner Rectangle 7">
            <a:extLst>
              <a:ext uri="{FF2B5EF4-FFF2-40B4-BE49-F238E27FC236}">
                <a16:creationId xmlns:a16="http://schemas.microsoft.com/office/drawing/2014/main" id="{4B24F6DB-F114-44A7-BB56-D401884E4E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rgbClr val="000000">
              <a:alpha val="80000"/>
            </a:srgb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1" name="Group 70">
            <a:extLst>
              <a:ext uri="{FF2B5EF4-FFF2-40B4-BE49-F238E27FC236}">
                <a16:creationId xmlns:a16="http://schemas.microsoft.com/office/drawing/2014/main" id="{4DB50ECD-225E-4F81-AF7B-706DD05F3B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a:effectLst/>
        </p:grpSpPr>
        <p:sp>
          <p:nvSpPr>
            <p:cNvPr id="72" name="Freeform 32">
              <a:extLst>
                <a:ext uri="{FF2B5EF4-FFF2-40B4-BE49-F238E27FC236}">
                  <a16:creationId xmlns:a16="http://schemas.microsoft.com/office/drawing/2014/main" id="{CBC3B006-1357-4969-BC3D-CDD91E492B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3" name="Freeform 33">
              <a:extLst>
                <a:ext uri="{FF2B5EF4-FFF2-40B4-BE49-F238E27FC236}">
                  <a16:creationId xmlns:a16="http://schemas.microsoft.com/office/drawing/2014/main" id="{0D6E4F1D-B331-41B5-90EF-2236C1EE15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4" name="Freeform 34">
              <a:extLst>
                <a:ext uri="{FF2B5EF4-FFF2-40B4-BE49-F238E27FC236}">
                  <a16:creationId xmlns:a16="http://schemas.microsoft.com/office/drawing/2014/main" id="{54A60014-21DF-44E5-9137-4335718850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5" name="Freeform 37">
              <a:extLst>
                <a:ext uri="{FF2B5EF4-FFF2-40B4-BE49-F238E27FC236}">
                  <a16:creationId xmlns:a16="http://schemas.microsoft.com/office/drawing/2014/main" id="{40B768C0-B003-45F4-9A06-EA3509A90B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6" name="Freeform 35">
              <a:extLst>
                <a:ext uri="{FF2B5EF4-FFF2-40B4-BE49-F238E27FC236}">
                  <a16:creationId xmlns:a16="http://schemas.microsoft.com/office/drawing/2014/main" id="{5E479182-2054-4AD9-823D-81CFAD7F2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7" name="Freeform 36">
              <a:extLst>
                <a:ext uri="{FF2B5EF4-FFF2-40B4-BE49-F238E27FC236}">
                  <a16:creationId xmlns:a16="http://schemas.microsoft.com/office/drawing/2014/main" id="{A7D912CF-756A-41F1-8BF1-5BA7D1BD05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8" name="Freeform 38">
              <a:extLst>
                <a:ext uri="{FF2B5EF4-FFF2-40B4-BE49-F238E27FC236}">
                  <a16:creationId xmlns:a16="http://schemas.microsoft.com/office/drawing/2014/main" id="{734B6F35-2160-44B1-AB00-F628C84B14F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79" name="Freeform 39">
              <a:extLst>
                <a:ext uri="{FF2B5EF4-FFF2-40B4-BE49-F238E27FC236}">
                  <a16:creationId xmlns:a16="http://schemas.microsoft.com/office/drawing/2014/main" id="{D8657E76-4F63-44FE-86C5-54CA174FC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0" name="Freeform 40">
              <a:extLst>
                <a:ext uri="{FF2B5EF4-FFF2-40B4-BE49-F238E27FC236}">
                  <a16:creationId xmlns:a16="http://schemas.microsoft.com/office/drawing/2014/main" id="{482CEB8C-90E5-4152-8B52-A2881B98A3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1" name="Rectangle 41">
              <a:extLst>
                <a:ext uri="{FF2B5EF4-FFF2-40B4-BE49-F238E27FC236}">
                  <a16:creationId xmlns:a16="http://schemas.microsoft.com/office/drawing/2014/main" id="{85010FC2-BC4C-4692-876D-7FE363BFC63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2" name="Freeform 32">
              <a:extLst>
                <a:ext uri="{FF2B5EF4-FFF2-40B4-BE49-F238E27FC236}">
                  <a16:creationId xmlns:a16="http://schemas.microsoft.com/office/drawing/2014/main" id="{714C1223-2B78-4715-9ACB-079A60D16D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3" name="Freeform 33">
              <a:extLst>
                <a:ext uri="{FF2B5EF4-FFF2-40B4-BE49-F238E27FC236}">
                  <a16:creationId xmlns:a16="http://schemas.microsoft.com/office/drawing/2014/main" id="{1D9109D3-C92A-410B-9B43-5F02B2D84E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4" name="Freeform 34">
              <a:extLst>
                <a:ext uri="{FF2B5EF4-FFF2-40B4-BE49-F238E27FC236}">
                  <a16:creationId xmlns:a16="http://schemas.microsoft.com/office/drawing/2014/main" id="{EF5B327A-A1AE-42F3-815E-84F4AA2948C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5" name="Freeform 37">
              <a:extLst>
                <a:ext uri="{FF2B5EF4-FFF2-40B4-BE49-F238E27FC236}">
                  <a16:creationId xmlns:a16="http://schemas.microsoft.com/office/drawing/2014/main" id="{77738BDE-751F-4D4C-B4C4-C9DF3EA29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6" name="Freeform 35">
              <a:extLst>
                <a:ext uri="{FF2B5EF4-FFF2-40B4-BE49-F238E27FC236}">
                  <a16:creationId xmlns:a16="http://schemas.microsoft.com/office/drawing/2014/main" id="{9C8C4AD6-72BF-490C-963C-97C7FD7E7E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7" name="Freeform 36">
              <a:extLst>
                <a:ext uri="{FF2B5EF4-FFF2-40B4-BE49-F238E27FC236}">
                  <a16:creationId xmlns:a16="http://schemas.microsoft.com/office/drawing/2014/main" id="{94990E31-5AA8-4502-A963-CE1B539DAC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8" name="Freeform 38">
              <a:extLst>
                <a:ext uri="{FF2B5EF4-FFF2-40B4-BE49-F238E27FC236}">
                  <a16:creationId xmlns:a16="http://schemas.microsoft.com/office/drawing/2014/main" id="{9E703E9D-ED76-449C-A8C0-7A1E24B8B2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89" name="Freeform 39">
              <a:extLst>
                <a:ext uri="{FF2B5EF4-FFF2-40B4-BE49-F238E27FC236}">
                  <a16:creationId xmlns:a16="http://schemas.microsoft.com/office/drawing/2014/main" id="{C70A75E8-C815-4CCF-ABEE-83F19BFE05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90" name="Freeform 40">
              <a:extLst>
                <a:ext uri="{FF2B5EF4-FFF2-40B4-BE49-F238E27FC236}">
                  <a16:creationId xmlns:a16="http://schemas.microsoft.com/office/drawing/2014/main" id="{E15638E1-6A92-4D31-A034-853A65A754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sp>
          <p:nvSpPr>
            <p:cNvPr id="91" name="Rectangle 41">
              <a:extLst>
                <a:ext uri="{FF2B5EF4-FFF2-40B4-BE49-F238E27FC236}">
                  <a16:creationId xmlns:a16="http://schemas.microsoft.com/office/drawing/2014/main" id="{EA3E8D58-D52B-4300-8A50-5696430D1A6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n-US"/>
            </a:p>
          </p:txBody>
        </p:sp>
      </p:grpSp>
      <p:sp>
        <p:nvSpPr>
          <p:cNvPr id="2" name="Title 1">
            <a:extLst>
              <a:ext uri="{FF2B5EF4-FFF2-40B4-BE49-F238E27FC236}">
                <a16:creationId xmlns:a16="http://schemas.microsoft.com/office/drawing/2014/main" id="{9860C5CB-645A-86B5-BA30-A0F5E9887F37}"/>
              </a:ext>
            </a:extLst>
          </p:cNvPr>
          <p:cNvSpPr>
            <a:spLocks noGrp="1"/>
          </p:cNvSpPr>
          <p:nvPr>
            <p:ph type="title"/>
          </p:nvPr>
        </p:nvSpPr>
        <p:spPr>
          <a:xfrm>
            <a:off x="2667000" y="2328334"/>
            <a:ext cx="6858000" cy="1367896"/>
          </a:xfrm>
        </p:spPr>
        <p:txBody>
          <a:bodyPr vert="horz" lIns="91440" tIns="45720" rIns="91440" bIns="45720" rtlCol="0" anchor="b">
            <a:normAutofit/>
          </a:bodyPr>
          <a:lstStyle/>
          <a:p>
            <a:r>
              <a:rPr lang="en-US" sz="4400">
                <a:solidFill>
                  <a:srgbClr val="FFFFFF"/>
                </a:solidFill>
              </a:rPr>
              <a:t>There are still some left over</a:t>
            </a:r>
          </a:p>
        </p:txBody>
      </p:sp>
      <p:sp>
        <p:nvSpPr>
          <p:cNvPr id="3" name="Date Placeholder 2">
            <a:extLst>
              <a:ext uri="{FF2B5EF4-FFF2-40B4-BE49-F238E27FC236}">
                <a16:creationId xmlns:a16="http://schemas.microsoft.com/office/drawing/2014/main" id="{2270E5EB-9A3B-0B6B-1F8E-EC9D9223069C}"/>
              </a:ext>
            </a:extLst>
          </p:cNvPr>
          <p:cNvSpPr>
            <a:spLocks noGrp="1"/>
          </p:cNvSpPr>
          <p:nvPr>
            <p:ph type="dt" sz="half" idx="10"/>
          </p:nvPr>
        </p:nvSpPr>
        <p:spPr/>
        <p:txBody>
          <a:bodyPr/>
          <a:lstStyle/>
          <a:p>
            <a:fld id="{B9F561B0-E3F6-453F-BC37-98719F5E63B5}" type="datetime1">
              <a:rPr lang="en-US" smtClean="0"/>
              <a:t>4/27/2025</a:t>
            </a:fld>
            <a:endParaRPr lang="en-US" dirty="0"/>
          </a:p>
        </p:txBody>
      </p:sp>
      <p:sp>
        <p:nvSpPr>
          <p:cNvPr id="4" name="Footer Placeholder 3">
            <a:extLst>
              <a:ext uri="{FF2B5EF4-FFF2-40B4-BE49-F238E27FC236}">
                <a16:creationId xmlns:a16="http://schemas.microsoft.com/office/drawing/2014/main" id="{BB451E93-4B27-BFFE-701C-A2ECB9D54390}"/>
              </a:ext>
            </a:extLst>
          </p:cNvPr>
          <p:cNvSpPr>
            <a:spLocks noGrp="1"/>
          </p:cNvSpPr>
          <p:nvPr>
            <p:ph type="ftr" sz="quarter" idx="11"/>
          </p:nvPr>
        </p:nvSpPr>
        <p:spPr/>
        <p:txBody>
          <a:bodyPr/>
          <a:lstStyle/>
          <a:p>
            <a:r>
              <a:rPr lang="en-US"/>
              <a:t>Prof Dr Harald Hesse</a:t>
            </a:r>
            <a:endParaRPr lang="en-US" dirty="0"/>
          </a:p>
        </p:txBody>
      </p:sp>
      <p:sp>
        <p:nvSpPr>
          <p:cNvPr id="5" name="Slide Number Placeholder 4">
            <a:extLst>
              <a:ext uri="{FF2B5EF4-FFF2-40B4-BE49-F238E27FC236}">
                <a16:creationId xmlns:a16="http://schemas.microsoft.com/office/drawing/2014/main" id="{B068041A-A4DA-28F7-8E14-FFA2EBAF3132}"/>
              </a:ext>
            </a:extLst>
          </p:cNvPr>
          <p:cNvSpPr>
            <a:spLocks noGrp="1"/>
          </p:cNvSpPr>
          <p:nvPr>
            <p:ph type="sldNum" sz="quarter" idx="12"/>
          </p:nvPr>
        </p:nvSpPr>
        <p:spPr/>
        <p:txBody>
          <a:bodyPr/>
          <a:lstStyle/>
          <a:p>
            <a:fld id="{C71F9C22-B22B-44CB-9767-FEAA46333133}" type="slidenum">
              <a:rPr lang="en-US" smtClean="0"/>
              <a:t>107</a:t>
            </a:fld>
            <a:endParaRPr lang="en-US" dirty="0"/>
          </a:p>
        </p:txBody>
      </p:sp>
    </p:spTree>
    <p:extLst>
      <p:ext uri="{BB962C8B-B14F-4D97-AF65-F5344CB8AC3E}">
        <p14:creationId xmlns:p14="http://schemas.microsoft.com/office/powerpoint/2010/main" val="413988255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8E1DDAD8-1D10-4640-A034-BE90015E37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3" name="Rectangle 12">
              <a:extLst>
                <a:ext uri="{FF2B5EF4-FFF2-40B4-BE49-F238E27FC236}">
                  <a16:creationId xmlns:a16="http://schemas.microsoft.com/office/drawing/2014/main" id="{52FE7688-721D-4A97-B007-BDE056094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2">
              <a:extLst>
                <a:ext uri="{FF2B5EF4-FFF2-40B4-BE49-F238E27FC236}">
                  <a16:creationId xmlns:a16="http://schemas.microsoft.com/office/drawing/2014/main" id="{9E73A810-8571-4A9D-A3CB-336933AB4C0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le 1">
            <a:extLst>
              <a:ext uri="{FF2B5EF4-FFF2-40B4-BE49-F238E27FC236}">
                <a16:creationId xmlns:a16="http://schemas.microsoft.com/office/drawing/2014/main" id="{88C9BE1C-FC09-8446-2C2C-4DBECD223678}"/>
              </a:ext>
            </a:extLst>
          </p:cNvPr>
          <p:cNvSpPr>
            <a:spLocks noGrp="1"/>
          </p:cNvSpPr>
          <p:nvPr>
            <p:ph type="title"/>
          </p:nvPr>
        </p:nvSpPr>
        <p:spPr>
          <a:xfrm>
            <a:off x="7962519" y="618518"/>
            <a:ext cx="3084891" cy="1478570"/>
          </a:xfrm>
        </p:spPr>
        <p:txBody>
          <a:bodyPr>
            <a:normAutofit/>
          </a:bodyPr>
          <a:lstStyle/>
          <a:p>
            <a:r>
              <a:rPr lang="en-US" sz="3200" dirty="0"/>
              <a:t>The night mare</a:t>
            </a:r>
          </a:p>
        </p:txBody>
      </p:sp>
      <p:pic>
        <p:nvPicPr>
          <p:cNvPr id="5" name="Content Placeholder 4">
            <a:extLst>
              <a:ext uri="{FF2B5EF4-FFF2-40B4-BE49-F238E27FC236}">
                <a16:creationId xmlns:a16="http://schemas.microsoft.com/office/drawing/2014/main" id="{30FA4678-BE72-64C2-D7D8-DAE269035FEA}"/>
              </a:ext>
            </a:extLst>
          </p:cNvPr>
          <p:cNvPicPr>
            <a:picLocks noChangeAspect="1"/>
          </p:cNvPicPr>
          <p:nvPr/>
        </p:nvPicPr>
        <p:blipFill>
          <a:blip r:embed="rId4">
            <a:extLst>
              <a:ext uri="{28A0092B-C50C-407E-A947-70E740481C1C}">
                <a14:useLocalDpi xmlns:a14="http://schemas.microsoft.com/office/drawing/2010/main" val="0"/>
              </a:ext>
            </a:extLst>
          </a:blip>
          <a:srcRect l="10726" r="2" b="2"/>
          <a:stretch/>
        </p:blipFill>
        <p:spPr>
          <a:xfrm>
            <a:off x="-5597" y="10"/>
            <a:ext cx="7558541" cy="6857990"/>
          </a:xfrm>
          <a:prstGeom prst="rect">
            <a:avLst/>
          </a:prstGeom>
        </p:spPr>
      </p:pic>
      <p:grpSp>
        <p:nvGrpSpPr>
          <p:cNvPr id="73" name="Group 72">
            <a:extLst>
              <a:ext uri="{FF2B5EF4-FFF2-40B4-BE49-F238E27FC236}">
                <a16:creationId xmlns:a16="http://schemas.microsoft.com/office/drawing/2014/main" id="{FD642FB6-2808-4BC5-AE0B-7302C24B78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7" name="Rectangle 16">
              <a:extLst>
                <a:ext uri="{FF2B5EF4-FFF2-40B4-BE49-F238E27FC236}">
                  <a16:creationId xmlns:a16="http://schemas.microsoft.com/office/drawing/2014/main" id="{0B0B8F04-D9A7-48E5-A29C-51A66B59DF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74" name="Freeform 6">
              <a:extLst>
                <a:ext uri="{FF2B5EF4-FFF2-40B4-BE49-F238E27FC236}">
                  <a16:creationId xmlns:a16="http://schemas.microsoft.com/office/drawing/2014/main" id="{D6D18883-6BFF-42BB-8088-FCCF83F9CF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9" name="Freeform 7">
              <a:extLst>
                <a:ext uri="{FF2B5EF4-FFF2-40B4-BE49-F238E27FC236}">
                  <a16:creationId xmlns:a16="http://schemas.microsoft.com/office/drawing/2014/main" id="{1D0FEFB3-A009-4D0F-9107-C0B17786FB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75" name="Rectangle 74">
              <a:extLst>
                <a:ext uri="{FF2B5EF4-FFF2-40B4-BE49-F238E27FC236}">
                  <a16:creationId xmlns:a16="http://schemas.microsoft.com/office/drawing/2014/main" id="{78E86C7F-B981-4448-8A1A-856F7124FF4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76" name="Freeform 9">
              <a:extLst>
                <a:ext uri="{FF2B5EF4-FFF2-40B4-BE49-F238E27FC236}">
                  <a16:creationId xmlns:a16="http://schemas.microsoft.com/office/drawing/2014/main" id="{4C6CFFD9-BA00-4184-8310-5FC9550954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77" name="Freeform 10">
              <a:extLst>
                <a:ext uri="{FF2B5EF4-FFF2-40B4-BE49-F238E27FC236}">
                  <a16:creationId xmlns:a16="http://schemas.microsoft.com/office/drawing/2014/main" id="{A1892DF3-4848-496C-8664-DFD32EE25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78" name="Freeform 11">
              <a:extLst>
                <a:ext uri="{FF2B5EF4-FFF2-40B4-BE49-F238E27FC236}">
                  <a16:creationId xmlns:a16="http://schemas.microsoft.com/office/drawing/2014/main" id="{D6DB8C30-651E-4D8F-A70C-163FC5842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79" name="Freeform 12">
              <a:extLst>
                <a:ext uri="{FF2B5EF4-FFF2-40B4-BE49-F238E27FC236}">
                  <a16:creationId xmlns:a16="http://schemas.microsoft.com/office/drawing/2014/main" id="{563DFB81-F969-4F44-BA6C-6347956423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0" name="Freeform 13">
              <a:extLst>
                <a:ext uri="{FF2B5EF4-FFF2-40B4-BE49-F238E27FC236}">
                  <a16:creationId xmlns:a16="http://schemas.microsoft.com/office/drawing/2014/main" id="{8E5DE346-AFCA-40DA-B5E2-93A86EA54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1" name="Freeform 14">
              <a:extLst>
                <a:ext uri="{FF2B5EF4-FFF2-40B4-BE49-F238E27FC236}">
                  <a16:creationId xmlns:a16="http://schemas.microsoft.com/office/drawing/2014/main" id="{77A34306-2AE8-43D0-9686-E97B3B53F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2" name="Freeform 15">
              <a:extLst>
                <a:ext uri="{FF2B5EF4-FFF2-40B4-BE49-F238E27FC236}">
                  <a16:creationId xmlns:a16="http://schemas.microsoft.com/office/drawing/2014/main" id="{B9CC10F0-FFCD-4CB9-AF4C-22722D20B7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3" name="Freeform 16">
              <a:extLst>
                <a:ext uri="{FF2B5EF4-FFF2-40B4-BE49-F238E27FC236}">
                  <a16:creationId xmlns:a16="http://schemas.microsoft.com/office/drawing/2014/main" id="{2A6B0E38-C962-4491-BFDA-75378B4D67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4" name="Freeform 17">
              <a:extLst>
                <a:ext uri="{FF2B5EF4-FFF2-40B4-BE49-F238E27FC236}">
                  <a16:creationId xmlns:a16="http://schemas.microsoft.com/office/drawing/2014/main" id="{655F640B-8407-487C-8696-F47451478E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5" name="Freeform 18">
              <a:extLst>
                <a:ext uri="{FF2B5EF4-FFF2-40B4-BE49-F238E27FC236}">
                  <a16:creationId xmlns:a16="http://schemas.microsoft.com/office/drawing/2014/main" id="{FAB4F099-4FF6-4410-A5B9-2A5355719C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6" name="Freeform 19">
              <a:extLst>
                <a:ext uri="{FF2B5EF4-FFF2-40B4-BE49-F238E27FC236}">
                  <a16:creationId xmlns:a16="http://schemas.microsoft.com/office/drawing/2014/main" id="{6FE80B6E-3DA9-4304-9925-12E578C4E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7" name="Freeform 20">
              <a:extLst>
                <a:ext uri="{FF2B5EF4-FFF2-40B4-BE49-F238E27FC236}">
                  <a16:creationId xmlns:a16="http://schemas.microsoft.com/office/drawing/2014/main" id="{67D1CB75-0CBA-4E13-924C-21F221D7BF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8" name="Freeform 21">
              <a:extLst>
                <a:ext uri="{FF2B5EF4-FFF2-40B4-BE49-F238E27FC236}">
                  <a16:creationId xmlns:a16="http://schemas.microsoft.com/office/drawing/2014/main" id="{F2CC783B-FA45-4777-A76A-982B285C7C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9" name="Freeform 22">
              <a:extLst>
                <a:ext uri="{FF2B5EF4-FFF2-40B4-BE49-F238E27FC236}">
                  <a16:creationId xmlns:a16="http://schemas.microsoft.com/office/drawing/2014/main" id="{D68F4DD3-D736-4B78-972E-F5128CFBE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0" name="Freeform 23">
              <a:extLst>
                <a:ext uri="{FF2B5EF4-FFF2-40B4-BE49-F238E27FC236}">
                  <a16:creationId xmlns:a16="http://schemas.microsoft.com/office/drawing/2014/main" id="{B14AF103-15B3-4796-A71A-297D37E176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1" name="Freeform 24">
              <a:extLst>
                <a:ext uri="{FF2B5EF4-FFF2-40B4-BE49-F238E27FC236}">
                  <a16:creationId xmlns:a16="http://schemas.microsoft.com/office/drawing/2014/main" id="{B0B240FB-0453-4B6F-9F9B-C2C3305AC5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2" name="Freeform 25">
              <a:extLst>
                <a:ext uri="{FF2B5EF4-FFF2-40B4-BE49-F238E27FC236}">
                  <a16:creationId xmlns:a16="http://schemas.microsoft.com/office/drawing/2014/main" id="{EBBBDCEE-433E-40F3-B49D-375CB162A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3" name="Freeform 26">
              <a:extLst>
                <a:ext uri="{FF2B5EF4-FFF2-40B4-BE49-F238E27FC236}">
                  <a16:creationId xmlns:a16="http://schemas.microsoft.com/office/drawing/2014/main" id="{09B123C6-141E-4A37-B5A7-27E7764FA1F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4" name="Freeform 27">
              <a:extLst>
                <a:ext uri="{FF2B5EF4-FFF2-40B4-BE49-F238E27FC236}">
                  <a16:creationId xmlns:a16="http://schemas.microsoft.com/office/drawing/2014/main" id="{1FA1F521-36A1-49FF-84A7-229E8970F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5" name="Freeform 28">
              <a:extLst>
                <a:ext uri="{FF2B5EF4-FFF2-40B4-BE49-F238E27FC236}">
                  <a16:creationId xmlns:a16="http://schemas.microsoft.com/office/drawing/2014/main" id="{DE512F89-D901-4487-A42C-02345EC5FC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6" name="Freeform 29">
              <a:extLst>
                <a:ext uri="{FF2B5EF4-FFF2-40B4-BE49-F238E27FC236}">
                  <a16:creationId xmlns:a16="http://schemas.microsoft.com/office/drawing/2014/main" id="{ED3ED0E5-3226-4B78-B3EA-C591824B8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7" name="Freeform 30">
              <a:extLst>
                <a:ext uri="{FF2B5EF4-FFF2-40B4-BE49-F238E27FC236}">
                  <a16:creationId xmlns:a16="http://schemas.microsoft.com/office/drawing/2014/main" id="{9CBB1F68-B6DE-4ECF-B20F-328F9811E2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8" name="Freeform 31">
              <a:extLst>
                <a:ext uri="{FF2B5EF4-FFF2-40B4-BE49-F238E27FC236}">
                  <a16:creationId xmlns:a16="http://schemas.microsoft.com/office/drawing/2014/main" id="{A566C551-9523-4D97-A8CF-5C91F436C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9" name="Freeform 32">
              <a:extLst>
                <a:ext uri="{FF2B5EF4-FFF2-40B4-BE49-F238E27FC236}">
                  <a16:creationId xmlns:a16="http://schemas.microsoft.com/office/drawing/2014/main" id="{9E166BA0-9268-4419-9332-2D30C21239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0" name="Rectangle 99">
              <a:extLst>
                <a:ext uri="{FF2B5EF4-FFF2-40B4-BE49-F238E27FC236}">
                  <a16:creationId xmlns:a16="http://schemas.microsoft.com/office/drawing/2014/main" id="{B700C031-AA54-4DC7-B8A2-2569B3FA653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01" name="Freeform 34">
              <a:extLst>
                <a:ext uri="{FF2B5EF4-FFF2-40B4-BE49-F238E27FC236}">
                  <a16:creationId xmlns:a16="http://schemas.microsoft.com/office/drawing/2014/main" id="{03045EC8-ECC8-473F-8786-DE266F05B1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2" name="Freeform 35">
              <a:extLst>
                <a:ext uri="{FF2B5EF4-FFF2-40B4-BE49-F238E27FC236}">
                  <a16:creationId xmlns:a16="http://schemas.microsoft.com/office/drawing/2014/main" id="{9337EBA2-5088-4A44-8C0B-A6EE78989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8" name="Freeform 36">
              <a:extLst>
                <a:ext uri="{FF2B5EF4-FFF2-40B4-BE49-F238E27FC236}">
                  <a16:creationId xmlns:a16="http://schemas.microsoft.com/office/drawing/2014/main" id="{3486A705-2593-45C9-A13E-8E2FB7C35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9" name="Freeform 37">
              <a:extLst>
                <a:ext uri="{FF2B5EF4-FFF2-40B4-BE49-F238E27FC236}">
                  <a16:creationId xmlns:a16="http://schemas.microsoft.com/office/drawing/2014/main" id="{F357321C-6DEE-4D02-A997-75E47EE0E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0" name="Freeform 38">
              <a:extLst>
                <a:ext uri="{FF2B5EF4-FFF2-40B4-BE49-F238E27FC236}">
                  <a16:creationId xmlns:a16="http://schemas.microsoft.com/office/drawing/2014/main" id="{D0B8F87F-3530-4BCD-A8E5-C1B83707B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1" name="Freeform 39">
              <a:extLst>
                <a:ext uri="{FF2B5EF4-FFF2-40B4-BE49-F238E27FC236}">
                  <a16:creationId xmlns:a16="http://schemas.microsoft.com/office/drawing/2014/main" id="{5BE86BA3-AB0E-4F70-A552-0D9EB9E98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2" name="Freeform 40">
              <a:extLst>
                <a:ext uri="{FF2B5EF4-FFF2-40B4-BE49-F238E27FC236}">
                  <a16:creationId xmlns:a16="http://schemas.microsoft.com/office/drawing/2014/main" id="{DF5FE773-B9AE-4A3F-8EDC-165CE579BD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3" name="Freeform 41">
              <a:extLst>
                <a:ext uri="{FF2B5EF4-FFF2-40B4-BE49-F238E27FC236}">
                  <a16:creationId xmlns:a16="http://schemas.microsoft.com/office/drawing/2014/main" id="{4A03D7BE-B358-4F8B-85EA-65E0CBF2D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4" name="Freeform 42">
              <a:extLst>
                <a:ext uri="{FF2B5EF4-FFF2-40B4-BE49-F238E27FC236}">
                  <a16:creationId xmlns:a16="http://schemas.microsoft.com/office/drawing/2014/main" id="{A6548877-0957-435B-A419-389A278E57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5" name="Freeform 43">
              <a:extLst>
                <a:ext uri="{FF2B5EF4-FFF2-40B4-BE49-F238E27FC236}">
                  <a16:creationId xmlns:a16="http://schemas.microsoft.com/office/drawing/2014/main" id="{B2D5EA95-9E60-468A-8DA1-40F05C9BDA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6" name="Freeform 44">
              <a:extLst>
                <a:ext uri="{FF2B5EF4-FFF2-40B4-BE49-F238E27FC236}">
                  <a16:creationId xmlns:a16="http://schemas.microsoft.com/office/drawing/2014/main" id="{C9B409CE-11E5-40D1-8C9B-86614EAE2A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7" name="Rectangle 56">
              <a:extLst>
                <a:ext uri="{FF2B5EF4-FFF2-40B4-BE49-F238E27FC236}">
                  <a16:creationId xmlns:a16="http://schemas.microsoft.com/office/drawing/2014/main" id="{9E594AF5-DB50-4227-AC2F-10EE5233C41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58" name="Freeform 46">
              <a:extLst>
                <a:ext uri="{FF2B5EF4-FFF2-40B4-BE49-F238E27FC236}">
                  <a16:creationId xmlns:a16="http://schemas.microsoft.com/office/drawing/2014/main" id="{9335DCAF-74A2-4994-B5BF-1C079A40A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9" name="Freeform 47">
              <a:extLst>
                <a:ext uri="{FF2B5EF4-FFF2-40B4-BE49-F238E27FC236}">
                  <a16:creationId xmlns:a16="http://schemas.microsoft.com/office/drawing/2014/main" id="{1DC8E1A2-0C6B-4BA9-85F4-3645AED5DE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0" name="Freeform 48">
              <a:extLst>
                <a:ext uri="{FF2B5EF4-FFF2-40B4-BE49-F238E27FC236}">
                  <a16:creationId xmlns:a16="http://schemas.microsoft.com/office/drawing/2014/main" id="{28F38DE0-3BEE-441A-8212-E77DA2328A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1" name="Freeform 49">
              <a:extLst>
                <a:ext uri="{FF2B5EF4-FFF2-40B4-BE49-F238E27FC236}">
                  <a16:creationId xmlns:a16="http://schemas.microsoft.com/office/drawing/2014/main" id="{AE81208E-D239-496C-A312-506B0241B3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2" name="Freeform 50">
              <a:extLst>
                <a:ext uri="{FF2B5EF4-FFF2-40B4-BE49-F238E27FC236}">
                  <a16:creationId xmlns:a16="http://schemas.microsoft.com/office/drawing/2014/main" id="{242FE966-DDA4-4668-B8D6-C4B0D4C78E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3" name="Freeform 51">
              <a:extLst>
                <a:ext uri="{FF2B5EF4-FFF2-40B4-BE49-F238E27FC236}">
                  <a16:creationId xmlns:a16="http://schemas.microsoft.com/office/drawing/2014/main" id="{FB0A5F60-550F-4025-9DCE-6F42A7C06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4" name="Freeform 52">
              <a:extLst>
                <a:ext uri="{FF2B5EF4-FFF2-40B4-BE49-F238E27FC236}">
                  <a16:creationId xmlns:a16="http://schemas.microsoft.com/office/drawing/2014/main" id="{D7B61D18-4A61-44C9-A809-40639E8C1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5" name="Freeform 53">
              <a:extLst>
                <a:ext uri="{FF2B5EF4-FFF2-40B4-BE49-F238E27FC236}">
                  <a16:creationId xmlns:a16="http://schemas.microsoft.com/office/drawing/2014/main" id="{CB26E7EB-DC12-4BA7-B5DE-09EF2C1D0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6" name="Freeform 54">
              <a:extLst>
                <a:ext uri="{FF2B5EF4-FFF2-40B4-BE49-F238E27FC236}">
                  <a16:creationId xmlns:a16="http://schemas.microsoft.com/office/drawing/2014/main" id="{921237B4-9D85-4611-851F-5DBD71544A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7" name="Freeform 55">
              <a:extLst>
                <a:ext uri="{FF2B5EF4-FFF2-40B4-BE49-F238E27FC236}">
                  <a16:creationId xmlns:a16="http://schemas.microsoft.com/office/drawing/2014/main" id="{C91509DE-9FAA-4E84-BCC1-CDDBEA8AC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8" name="Freeform 56">
              <a:extLst>
                <a:ext uri="{FF2B5EF4-FFF2-40B4-BE49-F238E27FC236}">
                  <a16:creationId xmlns:a16="http://schemas.microsoft.com/office/drawing/2014/main" id="{C7029B06-6A09-4E46-BA86-F3C66DBDD4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9" name="Freeform 57">
              <a:extLst>
                <a:ext uri="{FF2B5EF4-FFF2-40B4-BE49-F238E27FC236}">
                  <a16:creationId xmlns:a16="http://schemas.microsoft.com/office/drawing/2014/main" id="{FF4ACFBF-D1F2-47B1-B0EB-F08C6508B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70" name="Freeform 58">
              <a:extLst>
                <a:ext uri="{FF2B5EF4-FFF2-40B4-BE49-F238E27FC236}">
                  <a16:creationId xmlns:a16="http://schemas.microsoft.com/office/drawing/2014/main" id="{A6FD1991-3A0E-4F63-BAD9-A98C298604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grpSp>
      <p:sp>
        <p:nvSpPr>
          <p:cNvPr id="3" name="Date Placeholder 2">
            <a:extLst>
              <a:ext uri="{FF2B5EF4-FFF2-40B4-BE49-F238E27FC236}">
                <a16:creationId xmlns:a16="http://schemas.microsoft.com/office/drawing/2014/main" id="{667B7D39-53AE-0D03-C3A1-097B189BA956}"/>
              </a:ext>
            </a:extLst>
          </p:cNvPr>
          <p:cNvSpPr>
            <a:spLocks noGrp="1"/>
          </p:cNvSpPr>
          <p:nvPr>
            <p:ph type="dt" sz="half" idx="10"/>
          </p:nvPr>
        </p:nvSpPr>
        <p:spPr/>
        <p:txBody>
          <a:bodyPr/>
          <a:lstStyle/>
          <a:p>
            <a:fld id="{FB877710-75E2-42E2-95A8-1CB2ED324DD1}" type="datetime1">
              <a:rPr lang="en-US" smtClean="0"/>
              <a:t>4/27/2025</a:t>
            </a:fld>
            <a:endParaRPr lang="en-US" dirty="0"/>
          </a:p>
        </p:txBody>
      </p:sp>
      <p:sp>
        <p:nvSpPr>
          <p:cNvPr id="4" name="Footer Placeholder 3">
            <a:extLst>
              <a:ext uri="{FF2B5EF4-FFF2-40B4-BE49-F238E27FC236}">
                <a16:creationId xmlns:a16="http://schemas.microsoft.com/office/drawing/2014/main" id="{970F11DE-4EAC-E8AA-AF3C-AB2D26BD2356}"/>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BBC12E11-3B9E-2142-5CA8-E231FB50B432}"/>
              </a:ext>
            </a:extLst>
          </p:cNvPr>
          <p:cNvSpPr>
            <a:spLocks noGrp="1"/>
          </p:cNvSpPr>
          <p:nvPr>
            <p:ph type="sldNum" sz="quarter" idx="12"/>
          </p:nvPr>
        </p:nvSpPr>
        <p:spPr/>
        <p:txBody>
          <a:bodyPr/>
          <a:lstStyle/>
          <a:p>
            <a:fld id="{C71F9C22-B22B-44CB-9767-FEAA46333133}" type="slidenum">
              <a:rPr lang="en-US" smtClean="0"/>
              <a:t>108</a:t>
            </a:fld>
            <a:endParaRPr lang="en-US" dirty="0"/>
          </a:p>
        </p:txBody>
      </p:sp>
      <p:sp>
        <p:nvSpPr>
          <p:cNvPr id="7" name="Rectangle: Rounded Corners 6">
            <a:extLst>
              <a:ext uri="{FF2B5EF4-FFF2-40B4-BE49-F238E27FC236}">
                <a16:creationId xmlns:a16="http://schemas.microsoft.com/office/drawing/2014/main" id="{1DC24C72-6018-6FD0-B828-2E63B47418A1}"/>
              </a:ext>
            </a:extLst>
          </p:cNvPr>
          <p:cNvSpPr/>
          <p:nvPr/>
        </p:nvSpPr>
        <p:spPr>
          <a:xfrm>
            <a:off x="7786305" y="1971941"/>
            <a:ext cx="4203985" cy="4587750"/>
          </a:xfrm>
          <a:prstGeom prst="roundRect">
            <a:avLst>
              <a:gd name="adj" fmla="val 12238"/>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Content Placeholder 8">
            <a:extLst>
              <a:ext uri="{FF2B5EF4-FFF2-40B4-BE49-F238E27FC236}">
                <a16:creationId xmlns:a16="http://schemas.microsoft.com/office/drawing/2014/main" id="{8B2C186D-88FA-6A9E-07E0-CE52F3431E89}"/>
              </a:ext>
            </a:extLst>
          </p:cNvPr>
          <p:cNvSpPr>
            <a:spLocks noGrp="1"/>
          </p:cNvSpPr>
          <p:nvPr>
            <p:ph idx="1"/>
          </p:nvPr>
        </p:nvSpPr>
        <p:spPr>
          <a:xfrm>
            <a:off x="7962519" y="2249486"/>
            <a:ext cx="3724656" cy="4081463"/>
          </a:xfrm>
        </p:spPr>
        <p:txBody>
          <a:bodyPr>
            <a:normAutofit/>
          </a:bodyPr>
          <a:lstStyle/>
          <a:p>
            <a:r>
              <a:rPr lang="en-US" sz="3200" dirty="0"/>
              <a:t>An “Evil Spirit” that brings horror dreams to destroy the future of a human because that spirit has no future</a:t>
            </a:r>
          </a:p>
        </p:txBody>
      </p:sp>
    </p:spTree>
    <p:extLst>
      <p:ext uri="{BB962C8B-B14F-4D97-AF65-F5344CB8AC3E}">
        <p14:creationId xmlns:p14="http://schemas.microsoft.com/office/powerpoint/2010/main" val="244817287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98AE4-9C87-1410-27F6-EA791C3F0A95}"/>
              </a:ext>
            </a:extLst>
          </p:cNvPr>
          <p:cNvSpPr>
            <a:spLocks noGrp="1"/>
          </p:cNvSpPr>
          <p:nvPr>
            <p:ph type="title"/>
          </p:nvPr>
        </p:nvSpPr>
        <p:spPr>
          <a:xfrm>
            <a:off x="0" y="151667"/>
            <a:ext cx="12191999" cy="915132"/>
          </a:xfrm>
        </p:spPr>
        <p:txBody>
          <a:bodyPr>
            <a:normAutofit fontScale="90000"/>
          </a:bodyPr>
          <a:lstStyle/>
          <a:p>
            <a:r>
              <a:rPr lang="en-US" dirty="0"/>
              <a:t>To restore love and order</a:t>
            </a:r>
          </a:p>
        </p:txBody>
      </p:sp>
      <p:graphicFrame>
        <p:nvGraphicFramePr>
          <p:cNvPr id="5" name="Content Placeholder 2">
            <a:extLst>
              <a:ext uri="{FF2B5EF4-FFF2-40B4-BE49-F238E27FC236}">
                <a16:creationId xmlns:a16="http://schemas.microsoft.com/office/drawing/2014/main" id="{A30BE204-6CA4-E806-71A1-A86F906C9492}"/>
              </a:ext>
            </a:extLst>
          </p:cNvPr>
          <p:cNvGraphicFramePr>
            <a:graphicFrameLocks noGrp="1"/>
          </p:cNvGraphicFramePr>
          <p:nvPr>
            <p:ph idx="1"/>
            <p:extLst>
              <p:ext uri="{D42A27DB-BD31-4B8C-83A1-F6EECF244321}">
                <p14:modId xmlns:p14="http://schemas.microsoft.com/office/powerpoint/2010/main" val="823421901"/>
              </p:ext>
            </p:extLst>
          </p:nvPr>
        </p:nvGraphicFramePr>
        <p:xfrm>
          <a:off x="570705" y="1314813"/>
          <a:ext cx="11135521" cy="52089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a:extLst>
              <a:ext uri="{FF2B5EF4-FFF2-40B4-BE49-F238E27FC236}">
                <a16:creationId xmlns:a16="http://schemas.microsoft.com/office/drawing/2014/main" id="{D98FED53-38C0-BC93-1F2D-61A1234F5CE9}"/>
              </a:ext>
            </a:extLst>
          </p:cNvPr>
          <p:cNvSpPr>
            <a:spLocks noGrp="1"/>
          </p:cNvSpPr>
          <p:nvPr>
            <p:ph type="dt" sz="half" idx="10"/>
          </p:nvPr>
        </p:nvSpPr>
        <p:spPr/>
        <p:txBody>
          <a:bodyPr/>
          <a:lstStyle/>
          <a:p>
            <a:fld id="{0A6DF8D7-D62F-4DD8-B525-251D3E1B65CD}" type="datetime1">
              <a:rPr lang="en-US" smtClean="0"/>
              <a:t>4/27/2025</a:t>
            </a:fld>
            <a:endParaRPr lang="en-US" dirty="0"/>
          </a:p>
        </p:txBody>
      </p:sp>
      <p:sp>
        <p:nvSpPr>
          <p:cNvPr id="4" name="Footer Placeholder 3">
            <a:extLst>
              <a:ext uri="{FF2B5EF4-FFF2-40B4-BE49-F238E27FC236}">
                <a16:creationId xmlns:a16="http://schemas.microsoft.com/office/drawing/2014/main" id="{CE485B06-E776-F3CB-D72F-FC880686D34B}"/>
              </a:ext>
            </a:extLst>
          </p:cNvPr>
          <p:cNvSpPr>
            <a:spLocks noGrp="1"/>
          </p:cNvSpPr>
          <p:nvPr>
            <p:ph type="ftr" sz="quarter" idx="11"/>
          </p:nvPr>
        </p:nvSpPr>
        <p:spPr/>
        <p:txBody>
          <a:bodyPr/>
          <a:lstStyle/>
          <a:p>
            <a:r>
              <a:rPr lang="en-US"/>
              <a:t>Prof Dr Harald Hesse</a:t>
            </a:r>
            <a:endParaRPr lang="en-US" dirty="0"/>
          </a:p>
        </p:txBody>
      </p:sp>
      <p:sp>
        <p:nvSpPr>
          <p:cNvPr id="6" name="Slide Number Placeholder 5">
            <a:extLst>
              <a:ext uri="{FF2B5EF4-FFF2-40B4-BE49-F238E27FC236}">
                <a16:creationId xmlns:a16="http://schemas.microsoft.com/office/drawing/2014/main" id="{39BC5B96-3A87-B98B-295D-310D93994656}"/>
              </a:ext>
            </a:extLst>
          </p:cNvPr>
          <p:cNvSpPr>
            <a:spLocks noGrp="1"/>
          </p:cNvSpPr>
          <p:nvPr>
            <p:ph type="sldNum" sz="quarter" idx="12"/>
          </p:nvPr>
        </p:nvSpPr>
        <p:spPr/>
        <p:txBody>
          <a:bodyPr/>
          <a:lstStyle/>
          <a:p>
            <a:fld id="{C71F9C22-B22B-44CB-9767-FEAA46333133}" type="slidenum">
              <a:rPr lang="en-US" smtClean="0"/>
              <a:t>109</a:t>
            </a:fld>
            <a:endParaRPr lang="en-US" dirty="0"/>
          </a:p>
        </p:txBody>
      </p:sp>
    </p:spTree>
    <p:extLst>
      <p:ext uri="{BB962C8B-B14F-4D97-AF65-F5344CB8AC3E}">
        <p14:creationId xmlns:p14="http://schemas.microsoft.com/office/powerpoint/2010/main" val="3147132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TM04033919[[fn=Circuit]]</Template>
  <TotalTime>2795</TotalTime>
  <Words>5383</Words>
  <Application>Microsoft Office PowerPoint</Application>
  <PresentationFormat>Widescreen</PresentationFormat>
  <Paragraphs>616</Paragraphs>
  <Slides>109</Slides>
  <Notes>11</Notes>
  <HiddenSlides>0</HiddenSlides>
  <MMClips>1</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109</vt:i4>
      </vt:variant>
    </vt:vector>
  </HeadingPairs>
  <TitlesOfParts>
    <vt:vector size="127" baseType="lpstr">
      <vt:lpstr>Aharoni</vt:lpstr>
      <vt:lpstr>-apple-system</vt:lpstr>
      <vt:lpstr>Aptos</vt:lpstr>
      <vt:lpstr>Aptos ExtraBold</vt:lpstr>
      <vt:lpstr>Arial</vt:lpstr>
      <vt:lpstr>Bahnschrift</vt:lpstr>
      <vt:lpstr>Bahnschrift Condensed</vt:lpstr>
      <vt:lpstr>Bahnschrift Light Condensed</vt:lpstr>
      <vt:lpstr>Bitter</vt:lpstr>
      <vt:lpstr>Calibri</vt:lpstr>
      <vt:lpstr>David</vt:lpstr>
      <vt:lpstr>Forte</vt:lpstr>
      <vt:lpstr>Herculanum</vt:lpstr>
      <vt:lpstr>Symbol</vt:lpstr>
      <vt:lpstr>Times New Roman</vt:lpstr>
      <vt:lpstr>Tw Cen MT</vt:lpstr>
      <vt:lpstr>Wingdings</vt:lpstr>
      <vt:lpstr>Circuit</vt:lpstr>
      <vt:lpstr>PowerPoint Presentation</vt:lpstr>
      <vt:lpstr>PowerPoint Presentation</vt:lpstr>
      <vt:lpstr>Subdivisions of Theology Angelology</vt:lpstr>
      <vt:lpstr>PowerPoint Presentation</vt:lpstr>
      <vt:lpstr>PowerPoint Presentation</vt:lpstr>
      <vt:lpstr>PowerPoint Presentation</vt:lpstr>
      <vt:lpstr>Angelology</vt:lpstr>
      <vt:lpstr>angelology</vt:lpstr>
      <vt:lpstr>Intro</vt:lpstr>
      <vt:lpstr>Intro</vt:lpstr>
      <vt:lpstr>Intro</vt:lpstr>
      <vt:lpstr>Universe Stars and Angels neglected</vt:lpstr>
      <vt:lpstr>PowerPoint Presentation</vt:lpstr>
      <vt:lpstr>They do not want you to know</vt:lpstr>
      <vt:lpstr>The creation of Angles</vt:lpstr>
      <vt:lpstr>Angels set over the elements </vt:lpstr>
      <vt:lpstr>From Adam over Job and Moses </vt:lpstr>
      <vt:lpstr>Job gives us understanding</vt:lpstr>
      <vt:lpstr>PowerPoint Presentation</vt:lpstr>
      <vt:lpstr>PowerPoint Presentation</vt:lpstr>
      <vt:lpstr>Angel of the LORD</vt:lpstr>
      <vt:lpstr>Confidential messages</vt:lpstr>
      <vt:lpstr>The Angel of the Lord </vt:lpstr>
      <vt:lpstr>The Angel of the Lord </vt:lpstr>
      <vt:lpstr>Sons of GOD</vt:lpstr>
      <vt:lpstr>Sons of God</vt:lpstr>
      <vt:lpstr>Sons of God</vt:lpstr>
      <vt:lpstr>Sons of God</vt:lpstr>
      <vt:lpstr>Sons of God</vt:lpstr>
      <vt:lpstr>Sons of God</vt:lpstr>
      <vt:lpstr>Angels have a spiritual body</vt:lpstr>
      <vt:lpstr>Angels have a planet</vt:lpstr>
      <vt:lpstr>GOD made everything</vt:lpstr>
      <vt:lpstr>Origin of the Days names</vt:lpstr>
      <vt:lpstr>Excurse Greek Mythology</vt:lpstr>
      <vt:lpstr>Greek Mythology</vt:lpstr>
      <vt:lpstr>First The VOID  then The Beginning of Greek Mythology Cronos and Ananke Time and destiny  Gaia: mother earth Tartarus: bottomless pit Erebus: Darkness  Nyx: Night</vt:lpstr>
      <vt:lpstr>Creation of GAIA</vt:lpstr>
      <vt:lpstr>Titans</vt:lpstr>
      <vt:lpstr>Cyclop</vt:lpstr>
      <vt:lpstr>Hecatoncheires</vt:lpstr>
      <vt:lpstr>Sphinx</vt:lpstr>
      <vt:lpstr>Hydra</vt:lpstr>
      <vt:lpstr>Orthrus</vt:lpstr>
      <vt:lpstr>Cerberus</vt:lpstr>
      <vt:lpstr>Colchian Dragon</vt:lpstr>
      <vt:lpstr>Chimera</vt:lpstr>
      <vt:lpstr>Gigantes</vt:lpstr>
      <vt:lpstr>Erinyeas the three furies Goddesses of vengeane </vt:lpstr>
      <vt:lpstr>Meliae The nymph ash trees that walk</vt:lpstr>
      <vt:lpstr>iRIS the rainbow Goddess</vt:lpstr>
      <vt:lpstr>Harpies evil spirits that steal food</vt:lpstr>
      <vt:lpstr>SirenS</vt:lpstr>
      <vt:lpstr>Scylla the sea Monster</vt:lpstr>
      <vt:lpstr>The Gorgons MedusA with her evil Sisters</vt:lpstr>
      <vt:lpstr>Graeae Sisters</vt:lpstr>
      <vt:lpstr>Minotaur &amp; Centaur</vt:lpstr>
      <vt:lpstr>Many more</vt:lpstr>
      <vt:lpstr>PowerPoint Presentation</vt:lpstr>
      <vt:lpstr>END of Excurse Greek Mythology</vt:lpstr>
      <vt:lpstr>The complete nonsense comes from modern Astrology</vt:lpstr>
      <vt:lpstr>Stay away when it says </vt:lpstr>
      <vt:lpstr>Angels get gatgets</vt:lpstr>
      <vt:lpstr>You can hear the Angels fly</vt:lpstr>
      <vt:lpstr>Gospel in the tribulation</vt:lpstr>
      <vt:lpstr>God gives them tools</vt:lpstr>
      <vt:lpstr>Angels</vt:lpstr>
      <vt:lpstr>the greatest power in the universe  is the love of God</vt:lpstr>
      <vt:lpstr>Angels are created for Yeshua</vt:lpstr>
      <vt:lpstr>The place of Angels</vt:lpstr>
      <vt:lpstr>We should not worship angels</vt:lpstr>
      <vt:lpstr>Like we Angels are organized</vt:lpstr>
      <vt:lpstr>Organization of Angels</vt:lpstr>
      <vt:lpstr>When angels are seen</vt:lpstr>
      <vt:lpstr>PowerPoint Presentation</vt:lpstr>
      <vt:lpstr>Type of Angels</vt:lpstr>
      <vt:lpstr>Angels support the Gospel</vt:lpstr>
      <vt:lpstr>Some are guardians</vt:lpstr>
      <vt:lpstr>guardians</vt:lpstr>
      <vt:lpstr>Angels are not omniscient</vt:lpstr>
      <vt:lpstr>Angel are extremely powerful</vt:lpstr>
      <vt:lpstr>Angels are a part in GODs plan</vt:lpstr>
      <vt:lpstr>Angels are a part in GODs plan</vt:lpstr>
      <vt:lpstr>Angels are a part in GODs plan</vt:lpstr>
      <vt:lpstr>Angel do the will of God</vt:lpstr>
      <vt:lpstr>Angels do not marry</vt:lpstr>
      <vt:lpstr>Female Angels?</vt:lpstr>
      <vt:lpstr>Angels that Sinned</vt:lpstr>
      <vt:lpstr>The Fallen once use the liars</vt:lpstr>
      <vt:lpstr>The evil continues</vt:lpstr>
      <vt:lpstr>Deceiver Angels</vt:lpstr>
      <vt:lpstr>Some Greek History maybe right</vt:lpstr>
      <vt:lpstr>The book of enoch</vt:lpstr>
      <vt:lpstr>The Story of the Watchers</vt:lpstr>
      <vt:lpstr>What they taught</vt:lpstr>
      <vt:lpstr>Alien Mona lisa</vt:lpstr>
      <vt:lpstr>After removing devises</vt:lpstr>
      <vt:lpstr>Their spaceship</vt:lpstr>
      <vt:lpstr>Reconstruction</vt:lpstr>
      <vt:lpstr>The cause</vt:lpstr>
      <vt:lpstr>PowerPoint Presentation</vt:lpstr>
      <vt:lpstr>The book of Enoch</vt:lpstr>
      <vt:lpstr>offspring of the Watchers</vt:lpstr>
      <vt:lpstr>Destruction:</vt:lpstr>
      <vt:lpstr>Spirits of the Nephilim:</vt:lpstr>
      <vt:lpstr>Judgment Day:</vt:lpstr>
      <vt:lpstr>There are still some left over</vt:lpstr>
      <vt:lpstr>The night mare</vt:lpstr>
      <vt:lpstr>To restore love and order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Harald Hesse</dc:creator>
  <cp:lastModifiedBy>Prof. Dr. Harald Hesse</cp:lastModifiedBy>
  <cp:revision>14</cp:revision>
  <dcterms:created xsi:type="dcterms:W3CDTF">2024-11-07T07:41:22Z</dcterms:created>
  <dcterms:modified xsi:type="dcterms:W3CDTF">2025-04-27T02:17:44Z</dcterms:modified>
</cp:coreProperties>
</file>